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3" r:id="rId5"/>
    <p:sldId id="258" r:id="rId6"/>
    <p:sldId id="259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1B55-0423-40B8-9E21-892570878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F76E7-60D5-4BEA-979C-CAF0DEC62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32263-39FD-4220-99E9-456C4898E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99748-6FAF-40A7-8F44-EA906F74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316AA-B493-4D68-A8ED-912EFDDA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533EB-D356-4A83-9266-24CCF437F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628EB-D0EE-4065-8806-1F88C1946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5A697-EBEA-4665-B54B-464E87407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D307B-626E-41EE-B664-A3B842F6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2F4DD-AA18-4F83-A5DC-24C21A59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8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B3403E-56BC-4036-BFB0-5CEAF3F35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6535A-20E1-4D56-9BCB-1BA913F88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3150-9C70-403A-8C47-415C03D32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F31AC-277F-480F-BFF4-7A824064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12C21-DF68-411E-9C82-93DDB1362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1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36BB5-62A2-492E-86CD-F199BB004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55399-288D-47CD-8003-EE3F1B20F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655A8-D36E-4390-A5EA-FE75DF1D9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1BAC4-29D1-405C-B319-EC4863BF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BCA37-75A4-435D-8F0A-4361C7AE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0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884A0-64C6-4D95-8F4A-8FD47168F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009D1-2D6C-4F7A-AD8C-8E67E2ADE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93380-664E-4AE5-8900-5364D23A7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B8798-E164-4E24-925C-DE3F2B19D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666B2-1A1B-42A4-8BFA-F4F63C1C8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0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E028-1292-4D87-AF0B-E6992170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78845-64B3-451B-8492-EB0D4AD3F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30829-5C34-4F86-BD0A-4F068A7F7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5EDF7-F93E-4A70-A6E9-66A15D78F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241B7-2289-44EB-9F57-5D20D85F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5C2116-9640-4A22-9632-B1C57854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1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966F-6C85-4DFF-8966-ADC5ACFD2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3FF2E-620E-49D3-AA4A-1ECC8921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66234-131B-41B2-AED6-DD7F24084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8AF7F-3D4F-4F08-B15A-B0C39D8AE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23751-5757-470A-8CE3-E0578605E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EA91C-C5EF-413B-8CED-5F67E2B9A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FC13F-F8F0-40B9-9FC3-886A301B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1523F2-849F-4C90-BE3F-0F24126BB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72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28B8D-E323-4CF7-A563-4FF246D05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75C6E-A606-4ABE-8067-CE4428DC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A0BC9-C300-454A-B153-B80605DF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592589-C24E-4231-B181-5C180F9C7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7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0C2E68-E97E-49E2-892E-E67D4B00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B34F5-36E7-4E8F-B2DE-5CCF70D05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B316D-A8DC-45D8-BB9F-2C7A8A04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1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1C135-27D7-4BFC-9A7A-A7F0DE80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98BA9-AF47-4D15-9807-B68D37783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FE648-132D-41A0-8236-10B828974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3B3B7-91D2-4F28-A37A-C546A872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4D146-EE90-4D35-A5ED-EC5255463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496BF-D9F6-4369-A93C-B94A81B0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4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B6488-3974-4DD6-99F7-1919B4681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1A1FB0-493B-4EBD-8BD8-A868001C9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D794D-E50C-4DFC-8982-954634E72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163ED-15E8-4415-9752-2A6143483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F967A-B1E4-4AEB-BEF1-3C31DF304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D5A73-034A-4E49-84B7-FB6F4E84D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3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F65839-2C3C-4C0C-91AF-9E909FD6B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5D9AF-B11F-41ED-80C8-F18BD55BB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1C34-3167-4BD0-8DF5-C67FD9B78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3D47F-CB3D-4447-BFC6-5C00461DBEF8}" type="datetimeFigureOut">
              <a:rPr lang="en-US" smtClean="0"/>
              <a:t>4/11/2018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9EFEB-978F-4010-BC1F-4E047046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C17DB-E6B4-4883-8A8C-A3D2857DF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A23C-2763-4E42-9323-D6B6FD7C7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5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78670-E471-4969-B9AA-A20D28FE4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0191" y="1122363"/>
            <a:ext cx="6864626" cy="587167"/>
          </a:xfrm>
        </p:spPr>
        <p:txBody>
          <a:bodyPr>
            <a:normAutofit/>
          </a:bodyPr>
          <a:lstStyle/>
          <a:p>
            <a:r>
              <a:rPr lang="en-US" sz="3600" dirty="0"/>
              <a:t>Transitional Housing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E5CF42-AC29-45A6-A67F-4183856F7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48070"/>
            <a:ext cx="9144000" cy="3309730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en-US" dirty="0"/>
              <a:t>There has been always a struggle with transitional housing in Mono County.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Since the inception of AB109, this need has increased.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This presentation will present two proposals to address this need.</a:t>
            </a:r>
          </a:p>
        </p:txBody>
      </p:sp>
    </p:spTree>
    <p:extLst>
      <p:ext uri="{BB962C8B-B14F-4D97-AF65-F5344CB8AC3E}">
        <p14:creationId xmlns:p14="http://schemas.microsoft.com/office/powerpoint/2010/main" val="124278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532D-4B53-4AC2-AF9C-1DA4E601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426" y="3369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The use of </a:t>
            </a:r>
            <a:r>
              <a:rPr lang="en-US" sz="4000"/>
              <a:t>CCP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53EDA-64BE-4539-B36D-03E545CEC5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Can CCP funds address this need?</a:t>
            </a:r>
          </a:p>
          <a:p>
            <a:pPr marL="0" indent="0">
              <a:buNone/>
            </a:pPr>
            <a:r>
              <a:rPr lang="en-US" dirty="0"/>
              <a:t>“Many smaller cities and counties that previously had little experience with homelessness are now wrestling with how to address a problem frequently called a humanitarian crisis.”</a:t>
            </a:r>
          </a:p>
          <a:p>
            <a:pPr marL="0" indent="0">
              <a:buNone/>
            </a:pPr>
            <a:r>
              <a:rPr lang="en-US" sz="2000" dirty="0"/>
              <a:t>Homelessness Task Force Report Feb 2018.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04C5E1-3FAF-462D-84A7-DAC1C9C3B20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85226" y="1825625"/>
            <a:ext cx="515554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90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0DB8E-416F-4BEC-BCA8-3FB4ABE77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1: Park Model RVs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5F9F0779-C078-435D-9172-4A546E19424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2" r="7862"/>
          <a:stretch>
            <a:fillRect/>
          </a:stretch>
        </p:blipFill>
        <p:spPr/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0393-3279-40A7-9DAD-D05BDE3FA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- Park homes are a maximum of 399 sq. ft.</a:t>
            </a:r>
          </a:p>
          <a:p>
            <a:r>
              <a:rPr lang="en-US" sz="1800" dirty="0"/>
              <a:t>- Pre-fabricated RVs that are manufactured on site around the U.S. and delivered to the customer.</a:t>
            </a:r>
          </a:p>
          <a:p>
            <a:r>
              <a:rPr lang="en-US" sz="1800" dirty="0"/>
              <a:t>- They are governed by the Department of Motor Vehicles due to their size.</a:t>
            </a:r>
          </a:p>
        </p:txBody>
      </p:sp>
    </p:spTree>
    <p:extLst>
      <p:ext uri="{BB962C8B-B14F-4D97-AF65-F5344CB8AC3E}">
        <p14:creationId xmlns:p14="http://schemas.microsoft.com/office/powerpoint/2010/main" val="3606057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B2F06-D86E-4EFE-9092-CF18092E1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94522"/>
          </a:xfrm>
        </p:spPr>
        <p:txBody>
          <a:bodyPr/>
          <a:lstStyle/>
          <a:p>
            <a:r>
              <a:rPr lang="en-US" dirty="0"/>
              <a:t>Park Home RV’s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4D527E4F-ED92-448D-9975-DE578CB7795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2" r="14342"/>
          <a:stretch>
            <a:fillRect/>
          </a:stretch>
        </p:blipFill>
        <p:spPr>
          <a:xfrm>
            <a:off x="5183188" y="987425"/>
            <a:ext cx="6172200" cy="4881563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1D298-E774-48F4-9098-73A79819F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70991"/>
            <a:ext cx="3932237" cy="4397997"/>
          </a:xfrm>
        </p:spPr>
        <p:txBody>
          <a:bodyPr/>
          <a:lstStyle/>
          <a:p>
            <a:r>
              <a:rPr lang="en-US" sz="1800" dirty="0"/>
              <a:t>- Their prices range from $30,000.00 to $50,000.00 depending on what model is chosen.</a:t>
            </a:r>
          </a:p>
          <a:p>
            <a:r>
              <a:rPr lang="en-US" sz="1800" dirty="0"/>
              <a:t>- They require water, sewer, and electricity.</a:t>
            </a:r>
          </a:p>
          <a:p>
            <a:r>
              <a:rPr lang="en-US" dirty="0"/>
              <a:t>-  </a:t>
            </a:r>
            <a:r>
              <a:rPr lang="en-US" sz="1800" dirty="0"/>
              <a:t>$1500 to $2000 yearly DMV prices for registration.</a:t>
            </a:r>
          </a:p>
          <a:p>
            <a:r>
              <a:rPr lang="en-US" sz="1800" dirty="0"/>
              <a:t>-  $5,000 for setup, hookup, and skirting for pipe insulation.</a:t>
            </a:r>
          </a:p>
        </p:txBody>
      </p:sp>
    </p:spTree>
    <p:extLst>
      <p:ext uri="{BB962C8B-B14F-4D97-AF65-F5344CB8AC3E}">
        <p14:creationId xmlns:p14="http://schemas.microsoft.com/office/powerpoint/2010/main" val="3033432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29B2-5655-454B-A90E-505F4F909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85950"/>
          </a:xfrm>
        </p:spPr>
        <p:txBody>
          <a:bodyPr>
            <a:normAutofit fontScale="90000"/>
          </a:bodyPr>
          <a:lstStyle/>
          <a:p>
            <a:r>
              <a:rPr lang="en-US" dirty="0"/>
              <a:t>Park Model RV Manufacturers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07E5C-BF57-4394-8E49-34094CCA2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80591"/>
            <a:ext cx="9144000" cy="3790122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en-US" dirty="0"/>
              <a:t>Athens Park Homes, 3401 W Corsicana St, Athens, TX 75751</a:t>
            </a:r>
          </a:p>
          <a:p>
            <a:pPr marL="342900" indent="-342900" algn="l">
              <a:buFontTx/>
              <a:buChar char="-"/>
            </a:pPr>
            <a:r>
              <a:rPr lang="en-US" dirty="0" err="1"/>
              <a:t>Cavco</a:t>
            </a:r>
            <a:r>
              <a:rPr lang="en-US" dirty="0"/>
              <a:t> Park Models, Cabins &amp; Tiny House RV’s, 1366 S Litchfield Rd Building #6, Goodyear, AZ 85338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Woodland Park Models, 111 Crystal Heights Blvd.</a:t>
            </a:r>
            <a:br>
              <a:rPr lang="en-US" dirty="0"/>
            </a:br>
            <a:r>
              <a:rPr lang="en-US" dirty="0"/>
              <a:t>Middlebury, IN 46540</a:t>
            </a:r>
          </a:p>
          <a:p>
            <a:pPr marL="342900" indent="-342900" algn="l">
              <a:buFontTx/>
              <a:buChar char="-"/>
            </a:pPr>
            <a:r>
              <a:rPr lang="en-US" dirty="0"/>
              <a:t>Forest River Park Models, 28936 Phillips Street</a:t>
            </a:r>
            <a:br>
              <a:rPr lang="en-US" dirty="0"/>
            </a:br>
            <a:r>
              <a:rPr lang="en-US" dirty="0"/>
              <a:t>Elkhart, IN 46514</a:t>
            </a:r>
          </a:p>
          <a:p>
            <a:pPr marL="342900" indent="-342900" algn="l">
              <a:buFontTx/>
              <a:buChar char="-"/>
            </a:pPr>
            <a:r>
              <a:rPr lang="en-US" dirty="0" err="1"/>
              <a:t>Kropft</a:t>
            </a:r>
            <a:r>
              <a:rPr lang="en-US" dirty="0"/>
              <a:t> Park Model RV’s, </a:t>
            </a:r>
            <a:r>
              <a:rPr lang="de-DE" dirty="0"/>
              <a:t>58647 S.R. 15</a:t>
            </a:r>
            <a:br>
              <a:rPr lang="de-DE" dirty="0"/>
            </a:br>
            <a:r>
              <a:rPr lang="de-DE" dirty="0"/>
              <a:t>Goshen, IN 46528</a:t>
            </a:r>
            <a:endParaRPr lang="en-US" dirty="0"/>
          </a:p>
          <a:p>
            <a:pPr marL="342900" indent="-342900" algn="l">
              <a:buFontTx/>
              <a:buChar char="-"/>
            </a:pPr>
            <a:endParaRPr lang="en-US" dirty="0"/>
          </a:p>
          <a:p>
            <a:pPr algn="l"/>
            <a:endParaRPr lang="en-US" dirty="0"/>
          </a:p>
          <a:p>
            <a:pPr marL="342900" indent="-342900" algn="l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85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3ED62-B49B-47CE-858B-796FBE7FA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555674"/>
          </a:xfrm>
        </p:spPr>
        <p:txBody>
          <a:bodyPr/>
          <a:lstStyle/>
          <a:p>
            <a:r>
              <a:rPr lang="en-US" dirty="0"/>
              <a:t>Possible Site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A8F3916-EAFB-41B1-8F6B-7C98B3C86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364" y="457201"/>
            <a:ext cx="4881488" cy="540385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82BCC-C1C9-41B2-97A9-70E7EF0DC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012874"/>
            <a:ext cx="4262300" cy="4619897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sz="1800" dirty="0"/>
              <a:t>Onan’s Crowley Lake </a:t>
            </a:r>
            <a:r>
              <a:rPr lang="en-US" sz="1800" dirty="0" err="1"/>
              <a:t>Campland</a:t>
            </a:r>
            <a:r>
              <a:rPr lang="en-US" sz="1800" dirty="0"/>
              <a:t>.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Owner, Greg Jennison, is willing to allow use of his park.</a:t>
            </a:r>
          </a:p>
          <a:p>
            <a:pPr marL="285750" indent="-285750">
              <a:buFontTx/>
              <a:buChar char="-"/>
            </a:pPr>
            <a:r>
              <a:rPr lang="en-US" sz="1800" dirty="0"/>
              <a:t>$500.00 monthly space rent. </a:t>
            </a:r>
          </a:p>
          <a:p>
            <a:pPr marL="285750" indent="-285750">
              <a:buFontTx/>
              <a:buChar char="-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7106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4B13C-B4EB-44C7-B542-C0932607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09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Proposal 2: Bridgeport Home, 30 Emigrant Street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26DF8-4BE0-417B-A064-48E23F76D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183" y="1846539"/>
            <a:ext cx="5181600" cy="44761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Benefits</a:t>
            </a:r>
          </a:p>
          <a:p>
            <a:r>
              <a:rPr lang="en-US" sz="1800" dirty="0"/>
              <a:t>Sale price $300,000.  Seems high for the market and probably could come down.</a:t>
            </a:r>
          </a:p>
          <a:p>
            <a:r>
              <a:rPr lang="en-US" sz="1800" dirty="0"/>
              <a:t>Is directly across for the Mono County Jail.  </a:t>
            </a:r>
          </a:p>
          <a:p>
            <a:r>
              <a:rPr lang="en-US" sz="1800" dirty="0"/>
              <a:t>Can house several people due it’s size of 3 bedrooms and 2 baths.  </a:t>
            </a:r>
          </a:p>
          <a:p>
            <a:r>
              <a:rPr lang="en-US" sz="1800" dirty="0"/>
              <a:t>Direct supervision from Probation and Mono County Sheriff’s Department due to it’s location.</a:t>
            </a:r>
          </a:p>
          <a:p>
            <a:pPr marL="0" indent="0" algn="ctr">
              <a:buNone/>
            </a:pPr>
            <a:r>
              <a:rPr lang="en-US" sz="1800" dirty="0"/>
              <a:t>Challenges/Concerns</a:t>
            </a:r>
          </a:p>
          <a:p>
            <a:r>
              <a:rPr lang="en-US" sz="1800" dirty="0"/>
              <a:t>Limited employment.</a:t>
            </a:r>
          </a:p>
          <a:p>
            <a:r>
              <a:rPr lang="en-US" sz="1800" dirty="0"/>
              <a:t>Limited services and programs available and most likely ordered by the Court or Probation.</a:t>
            </a:r>
          </a:p>
          <a:p>
            <a:r>
              <a:rPr lang="en-US" sz="1800" dirty="0"/>
              <a:t>1 hour drive to Mammoth Lakes.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C897061-9CD7-4035-BC9D-8A967190D7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5624"/>
            <a:ext cx="5181600" cy="4497111"/>
          </a:xfrm>
        </p:spPr>
      </p:pic>
    </p:spTree>
    <p:extLst>
      <p:ext uri="{BB962C8B-B14F-4D97-AF65-F5344CB8AC3E}">
        <p14:creationId xmlns:p14="http://schemas.microsoft.com/office/powerpoint/2010/main" val="8751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5DA8A-5531-4EEC-BEC1-78A2DF71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Transportation Options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37551-1CD1-46C6-8267-667CB49FA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Eastern Sierra Transit Options from Crowley Lake and Bridgeport to and from Mammoth Lakes</a:t>
            </a:r>
          </a:p>
          <a:p>
            <a:pPr>
              <a:buFontTx/>
              <a:buChar char="-"/>
            </a:pPr>
            <a:r>
              <a:rPr lang="en-US" dirty="0"/>
              <a:t>There are several different times of the day that ESTA can transport individuals around the county.  </a:t>
            </a:r>
          </a:p>
          <a:p>
            <a:pPr>
              <a:buFontTx/>
              <a:buChar char="-"/>
            </a:pPr>
            <a:r>
              <a:rPr lang="en-US" dirty="0"/>
              <a:t>The transit can deliver people from Bridgeport to Mammoth Lakes and back.  Additionally, Crowley Lake to Mammoth Lakes is another option.</a:t>
            </a:r>
          </a:p>
          <a:p>
            <a:pPr>
              <a:buFontTx/>
              <a:buChar char="-"/>
            </a:pPr>
            <a:r>
              <a:rPr lang="en-US" dirty="0"/>
              <a:t>Probation is willing, if possible, to deliver people from both areas to Mammoth Lakes and back.  This would be most likely based around a normal business day of 7:30am arrival in Mammoth Lakes and departure of 5:00pm.</a:t>
            </a:r>
          </a:p>
        </p:txBody>
      </p:sp>
    </p:spTree>
    <p:extLst>
      <p:ext uri="{BB962C8B-B14F-4D97-AF65-F5344CB8AC3E}">
        <p14:creationId xmlns:p14="http://schemas.microsoft.com/office/powerpoint/2010/main" val="883787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F3A6A-DF51-4034-AC94-F46A9030F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2043D-7A07-45D3-B37F-7023532A8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CCP discusses if proposals are of interest and feasible.</a:t>
            </a:r>
          </a:p>
          <a:p>
            <a:r>
              <a:rPr lang="en-US" dirty="0"/>
              <a:t>Review matter and bring to next CCP.</a:t>
            </a:r>
          </a:p>
          <a:p>
            <a:r>
              <a:rPr lang="en-US" dirty="0"/>
              <a:t>If interested Mono County Probation will continue further research and planning to execute </a:t>
            </a:r>
            <a:r>
              <a:rPr lang="en-US"/>
              <a:t>either proposal.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6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493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Transitional Housing</vt:lpstr>
      <vt:lpstr>The use of CCP funds</vt:lpstr>
      <vt:lpstr>Proposal 1: Park Model RVs</vt:lpstr>
      <vt:lpstr>Park Home RV’s</vt:lpstr>
      <vt:lpstr>Park Model RV Manufacturers</vt:lpstr>
      <vt:lpstr>Possible Site</vt:lpstr>
      <vt:lpstr>Proposal 2: Bridgeport Home, 30 Emigrant Street</vt:lpstr>
      <vt:lpstr>Transportation Options 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Transitional Housing</dc:title>
  <dc:creator>Dylan Whitmore</dc:creator>
  <cp:lastModifiedBy>Erin Van Kampen</cp:lastModifiedBy>
  <cp:revision>22</cp:revision>
  <dcterms:created xsi:type="dcterms:W3CDTF">2018-03-14T16:29:39Z</dcterms:created>
  <dcterms:modified xsi:type="dcterms:W3CDTF">2018-04-11T22:03:38Z</dcterms:modified>
</cp:coreProperties>
</file>