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9" r:id="rId3"/>
    <p:sldId id="260" r:id="rId4"/>
    <p:sldId id="263" r:id="rId5"/>
    <p:sldId id="264" r:id="rId6"/>
    <p:sldId id="266" r:id="rId7"/>
    <p:sldId id="265" r:id="rId8"/>
    <p:sldId id="269" r:id="rId9"/>
    <p:sldId id="257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FF21"/>
    <a:srgbClr val="FF3300"/>
    <a:srgbClr val="F9B17B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3BFA1-7EE0-4126-B664-EC97989E1E37}" v="35" dt="2023-11-16T17:17:31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 Calloway" userId="32390e11-cc9a-4631-badf-334505ff50a7" providerId="ADAL" clId="{0C13BFA1-7EE0-4126-B664-EC97989E1E37}"/>
    <pc:docChg chg="undo custSel addSld delSld modSld">
      <pc:chgData name="Brent Calloway" userId="32390e11-cc9a-4631-badf-334505ff50a7" providerId="ADAL" clId="{0C13BFA1-7EE0-4126-B664-EC97989E1E37}" dt="2023-11-16T17:17:34.394" v="152" actId="20577"/>
      <pc:docMkLst>
        <pc:docMk/>
      </pc:docMkLst>
      <pc:sldChg chg="del">
        <pc:chgData name="Brent Calloway" userId="32390e11-cc9a-4631-badf-334505ff50a7" providerId="ADAL" clId="{0C13BFA1-7EE0-4126-B664-EC97989E1E37}" dt="2023-11-16T00:23:23.541" v="0" actId="2696"/>
        <pc:sldMkLst>
          <pc:docMk/>
          <pc:sldMk cId="3435235637" sldId="267"/>
        </pc:sldMkLst>
      </pc:sldChg>
      <pc:sldChg chg="del">
        <pc:chgData name="Brent Calloway" userId="32390e11-cc9a-4631-badf-334505ff50a7" providerId="ADAL" clId="{0C13BFA1-7EE0-4126-B664-EC97989E1E37}" dt="2023-11-16T00:23:25.661" v="1" actId="2696"/>
        <pc:sldMkLst>
          <pc:docMk/>
          <pc:sldMk cId="3198924334" sldId="268"/>
        </pc:sldMkLst>
      </pc:sldChg>
      <pc:sldChg chg="modSp modAnim">
        <pc:chgData name="Brent Calloway" userId="32390e11-cc9a-4631-badf-334505ff50a7" providerId="ADAL" clId="{0C13BFA1-7EE0-4126-B664-EC97989E1E37}" dt="2023-11-16T00:40:40.719" v="67"/>
        <pc:sldMkLst>
          <pc:docMk/>
          <pc:sldMk cId="2749646899" sldId="278"/>
        </pc:sldMkLst>
        <pc:spChg chg="mod">
          <ac:chgData name="Brent Calloway" userId="32390e11-cc9a-4631-badf-334505ff50a7" providerId="ADAL" clId="{0C13BFA1-7EE0-4126-B664-EC97989E1E37}" dt="2023-11-16T00:40:30.602" v="65" actId="5793"/>
          <ac:spMkLst>
            <pc:docMk/>
            <pc:sldMk cId="2749646899" sldId="278"/>
            <ac:spMk id="2" creationId="{1BFBC703-B0CB-140B-D68B-08454DC249CD}"/>
          </ac:spMkLst>
        </pc:spChg>
      </pc:sldChg>
      <pc:sldChg chg="addSp modSp mod modAnim">
        <pc:chgData name="Brent Calloway" userId="32390e11-cc9a-4631-badf-334505ff50a7" providerId="ADAL" clId="{0C13BFA1-7EE0-4126-B664-EC97989E1E37}" dt="2023-11-16T17:17:22.398" v="149" actId="1076"/>
        <pc:sldMkLst>
          <pc:docMk/>
          <pc:sldMk cId="1060011605" sldId="279"/>
        </pc:sldMkLst>
        <pc:spChg chg="add mod">
          <ac:chgData name="Brent Calloway" userId="32390e11-cc9a-4631-badf-334505ff50a7" providerId="ADAL" clId="{0C13BFA1-7EE0-4126-B664-EC97989E1E37}" dt="2023-11-16T17:17:22.398" v="149" actId="1076"/>
          <ac:spMkLst>
            <pc:docMk/>
            <pc:sldMk cId="1060011605" sldId="279"/>
            <ac:spMk id="3" creationId="{BC130419-8E29-84C7-AA23-9F54FC52D943}"/>
          </ac:spMkLst>
        </pc:spChg>
      </pc:sldChg>
      <pc:sldChg chg="addSp modSp mod modAnim">
        <pc:chgData name="Brent Calloway" userId="32390e11-cc9a-4631-badf-334505ff50a7" providerId="ADAL" clId="{0C13BFA1-7EE0-4126-B664-EC97989E1E37}" dt="2023-11-16T17:17:34.394" v="152" actId="20577"/>
        <pc:sldMkLst>
          <pc:docMk/>
          <pc:sldMk cId="1478639449" sldId="280"/>
        </pc:sldMkLst>
        <pc:spChg chg="add mod">
          <ac:chgData name="Brent Calloway" userId="32390e11-cc9a-4631-badf-334505ff50a7" providerId="ADAL" clId="{0C13BFA1-7EE0-4126-B664-EC97989E1E37}" dt="2023-11-16T17:17:34.394" v="152" actId="20577"/>
          <ac:spMkLst>
            <pc:docMk/>
            <pc:sldMk cId="1478639449" sldId="280"/>
            <ac:spMk id="2" creationId="{69E076D5-CF97-401D-A797-971C5911F4A7}"/>
          </ac:spMkLst>
        </pc:spChg>
      </pc:sldChg>
      <pc:sldChg chg="modAnim">
        <pc:chgData name="Brent Calloway" userId="32390e11-cc9a-4631-badf-334505ff50a7" providerId="ADAL" clId="{0C13BFA1-7EE0-4126-B664-EC97989E1E37}" dt="2023-11-16T00:39:10.093" v="50"/>
        <pc:sldMkLst>
          <pc:docMk/>
          <pc:sldMk cId="951244991" sldId="281"/>
        </pc:sldMkLst>
      </pc:sldChg>
      <pc:sldChg chg="modSp add mod">
        <pc:chgData name="Brent Calloway" userId="32390e11-cc9a-4631-badf-334505ff50a7" providerId="ADAL" clId="{0C13BFA1-7EE0-4126-B664-EC97989E1E37}" dt="2023-11-16T00:38:41.604" v="46" actId="33524"/>
        <pc:sldMkLst>
          <pc:docMk/>
          <pc:sldMk cId="3223934281" sldId="282"/>
        </pc:sldMkLst>
        <pc:spChg chg="mod">
          <ac:chgData name="Brent Calloway" userId="32390e11-cc9a-4631-badf-334505ff50a7" providerId="ADAL" clId="{0C13BFA1-7EE0-4126-B664-EC97989E1E37}" dt="2023-11-16T00:38:41.604" v="46" actId="33524"/>
          <ac:spMkLst>
            <pc:docMk/>
            <pc:sldMk cId="3223934281" sldId="282"/>
            <ac:spMk id="6" creationId="{411958F7-C2B7-D742-8644-10B59B2F06B7}"/>
          </ac:spMkLst>
        </pc:spChg>
      </pc:sldChg>
      <pc:sldChg chg="addSp delSp modSp add mod">
        <pc:chgData name="Brent Calloway" userId="32390e11-cc9a-4631-badf-334505ff50a7" providerId="ADAL" clId="{0C13BFA1-7EE0-4126-B664-EC97989E1E37}" dt="2023-11-16T16:17:14.785" v="80" actId="732"/>
        <pc:sldMkLst>
          <pc:docMk/>
          <pc:sldMk cId="4174052347" sldId="283"/>
        </pc:sldMkLst>
        <pc:spChg chg="del">
          <ac:chgData name="Brent Calloway" userId="32390e11-cc9a-4631-badf-334505ff50a7" providerId="ADAL" clId="{0C13BFA1-7EE0-4126-B664-EC97989E1E37}" dt="2023-11-16T16:14:47.437" v="69" actId="478"/>
          <ac:spMkLst>
            <pc:docMk/>
            <pc:sldMk cId="4174052347" sldId="283"/>
            <ac:spMk id="6" creationId="{411958F7-C2B7-D742-8644-10B59B2F06B7}"/>
          </ac:spMkLst>
        </pc:spChg>
        <pc:picChg chg="add mod modCrop">
          <ac:chgData name="Brent Calloway" userId="32390e11-cc9a-4631-badf-334505ff50a7" providerId="ADAL" clId="{0C13BFA1-7EE0-4126-B664-EC97989E1E37}" dt="2023-11-16T16:17:14.785" v="80" actId="732"/>
          <ac:picMkLst>
            <pc:docMk/>
            <pc:sldMk cId="4174052347" sldId="283"/>
            <ac:picMk id="3" creationId="{CBFB2B93-E335-3D59-47F3-DFBB5982E39B}"/>
          </ac:picMkLst>
        </pc:picChg>
      </pc:sldChg>
      <pc:sldChg chg="modSp add mod">
        <pc:chgData name="Brent Calloway" userId="32390e11-cc9a-4631-badf-334505ff50a7" providerId="ADAL" clId="{0C13BFA1-7EE0-4126-B664-EC97989E1E37}" dt="2023-11-16T16:16:45" v="78" actId="732"/>
        <pc:sldMkLst>
          <pc:docMk/>
          <pc:sldMk cId="672212029" sldId="284"/>
        </pc:sldMkLst>
        <pc:picChg chg="mod modCrop">
          <ac:chgData name="Brent Calloway" userId="32390e11-cc9a-4631-badf-334505ff50a7" providerId="ADAL" clId="{0C13BFA1-7EE0-4126-B664-EC97989E1E37}" dt="2023-11-16T16:16:45" v="78" actId="732"/>
          <ac:picMkLst>
            <pc:docMk/>
            <pc:sldMk cId="672212029" sldId="284"/>
            <ac:picMk id="3" creationId="{CBFB2B93-E335-3D59-47F3-DFBB5982E39B}"/>
          </ac:picMkLst>
        </pc:picChg>
      </pc:sldChg>
      <pc:sldChg chg="modSp add mod">
        <pc:chgData name="Brent Calloway" userId="32390e11-cc9a-4631-badf-334505ff50a7" providerId="ADAL" clId="{0C13BFA1-7EE0-4126-B664-EC97989E1E37}" dt="2023-11-16T16:19:01.453" v="87" actId="18131"/>
        <pc:sldMkLst>
          <pc:docMk/>
          <pc:sldMk cId="3691433317" sldId="285"/>
        </pc:sldMkLst>
        <pc:picChg chg="mod modCrop">
          <ac:chgData name="Brent Calloway" userId="32390e11-cc9a-4631-badf-334505ff50a7" providerId="ADAL" clId="{0C13BFA1-7EE0-4126-B664-EC97989E1E37}" dt="2023-11-16T16:19:01.453" v="87" actId="18131"/>
          <ac:picMkLst>
            <pc:docMk/>
            <pc:sldMk cId="3691433317" sldId="285"/>
            <ac:picMk id="3" creationId="{CBFB2B93-E335-3D59-47F3-DFBB5982E39B}"/>
          </ac:picMkLst>
        </pc:picChg>
      </pc:sldChg>
      <pc:sldChg chg="addSp delSp modSp add mod">
        <pc:chgData name="Brent Calloway" userId="32390e11-cc9a-4631-badf-334505ff50a7" providerId="ADAL" clId="{0C13BFA1-7EE0-4126-B664-EC97989E1E37}" dt="2023-11-16T16:24:21.129" v="110" actId="732"/>
        <pc:sldMkLst>
          <pc:docMk/>
          <pc:sldMk cId="3572123545" sldId="286"/>
        </pc:sldMkLst>
        <pc:picChg chg="del">
          <ac:chgData name="Brent Calloway" userId="32390e11-cc9a-4631-badf-334505ff50a7" providerId="ADAL" clId="{0C13BFA1-7EE0-4126-B664-EC97989E1E37}" dt="2023-11-16T16:19:28.375" v="89" actId="478"/>
          <ac:picMkLst>
            <pc:docMk/>
            <pc:sldMk cId="3572123545" sldId="286"/>
            <ac:picMk id="3" creationId="{CBFB2B93-E335-3D59-47F3-DFBB5982E39B}"/>
          </ac:picMkLst>
        </pc:picChg>
        <pc:picChg chg="add mod modCrop">
          <ac:chgData name="Brent Calloway" userId="32390e11-cc9a-4631-badf-334505ff50a7" providerId="ADAL" clId="{0C13BFA1-7EE0-4126-B664-EC97989E1E37}" dt="2023-11-16T16:24:21.129" v="110" actId="732"/>
          <ac:picMkLst>
            <pc:docMk/>
            <pc:sldMk cId="3572123545" sldId="286"/>
            <ac:picMk id="4" creationId="{93982CEF-57D4-54F9-38F0-B126BA34E300}"/>
          </ac:picMkLst>
        </pc:picChg>
      </pc:sldChg>
      <pc:sldChg chg="modSp add mod">
        <pc:chgData name="Brent Calloway" userId="32390e11-cc9a-4631-badf-334505ff50a7" providerId="ADAL" clId="{0C13BFA1-7EE0-4126-B664-EC97989E1E37}" dt="2023-11-16T16:24:47.816" v="113" actId="732"/>
        <pc:sldMkLst>
          <pc:docMk/>
          <pc:sldMk cId="3915506539" sldId="287"/>
        </pc:sldMkLst>
        <pc:picChg chg="mod modCrop">
          <ac:chgData name="Brent Calloway" userId="32390e11-cc9a-4631-badf-334505ff50a7" providerId="ADAL" clId="{0C13BFA1-7EE0-4126-B664-EC97989E1E37}" dt="2023-11-16T16:24:47.816" v="113" actId="732"/>
          <ac:picMkLst>
            <pc:docMk/>
            <pc:sldMk cId="3915506539" sldId="287"/>
            <ac:picMk id="4" creationId="{93982CEF-57D4-54F9-38F0-B126BA34E300}"/>
          </ac:picMkLst>
        </pc:picChg>
      </pc:sldChg>
      <pc:sldChg chg="modSp add mod">
        <pc:chgData name="Brent Calloway" userId="32390e11-cc9a-4631-badf-334505ff50a7" providerId="ADAL" clId="{0C13BFA1-7EE0-4126-B664-EC97989E1E37}" dt="2023-11-16T16:25:13.466" v="116" actId="732"/>
        <pc:sldMkLst>
          <pc:docMk/>
          <pc:sldMk cId="1199097369" sldId="288"/>
        </pc:sldMkLst>
        <pc:picChg chg="mod modCrop">
          <ac:chgData name="Brent Calloway" userId="32390e11-cc9a-4631-badf-334505ff50a7" providerId="ADAL" clId="{0C13BFA1-7EE0-4126-B664-EC97989E1E37}" dt="2023-11-16T16:25:13.466" v="116" actId="732"/>
          <ac:picMkLst>
            <pc:docMk/>
            <pc:sldMk cId="1199097369" sldId="288"/>
            <ac:picMk id="4" creationId="{93982CEF-57D4-54F9-38F0-B126BA34E300}"/>
          </ac:picMkLst>
        </pc:picChg>
      </pc:sldChg>
      <pc:sldChg chg="modSp add mod">
        <pc:chgData name="Brent Calloway" userId="32390e11-cc9a-4631-badf-334505ff50a7" providerId="ADAL" clId="{0C13BFA1-7EE0-4126-B664-EC97989E1E37}" dt="2023-11-16T16:25:32.718" v="118" actId="732"/>
        <pc:sldMkLst>
          <pc:docMk/>
          <pc:sldMk cId="3329185635" sldId="289"/>
        </pc:sldMkLst>
        <pc:picChg chg="mod modCrop">
          <ac:chgData name="Brent Calloway" userId="32390e11-cc9a-4631-badf-334505ff50a7" providerId="ADAL" clId="{0C13BFA1-7EE0-4126-B664-EC97989E1E37}" dt="2023-11-16T16:25:32.718" v="118" actId="732"/>
          <ac:picMkLst>
            <pc:docMk/>
            <pc:sldMk cId="3329185635" sldId="289"/>
            <ac:picMk id="4" creationId="{93982CEF-57D4-54F9-38F0-B126BA34E300}"/>
          </ac:picMkLst>
        </pc:picChg>
      </pc:sldChg>
      <pc:sldChg chg="modSp add mod">
        <pc:chgData name="Brent Calloway" userId="32390e11-cc9a-4631-badf-334505ff50a7" providerId="ADAL" clId="{0C13BFA1-7EE0-4126-B664-EC97989E1E37}" dt="2023-11-16T16:25:51.033" v="120" actId="732"/>
        <pc:sldMkLst>
          <pc:docMk/>
          <pc:sldMk cId="1335640043" sldId="290"/>
        </pc:sldMkLst>
        <pc:picChg chg="mod modCrop">
          <ac:chgData name="Brent Calloway" userId="32390e11-cc9a-4631-badf-334505ff50a7" providerId="ADAL" clId="{0C13BFA1-7EE0-4126-B664-EC97989E1E37}" dt="2023-11-16T16:25:51.033" v="120" actId="732"/>
          <ac:picMkLst>
            <pc:docMk/>
            <pc:sldMk cId="1335640043" sldId="290"/>
            <ac:picMk id="4" creationId="{93982CEF-57D4-54F9-38F0-B126BA34E300}"/>
          </ac:picMkLst>
        </pc:picChg>
      </pc:sldChg>
      <pc:sldChg chg="modSp add mod">
        <pc:chgData name="Brent Calloway" userId="32390e11-cc9a-4631-badf-334505ff50a7" providerId="ADAL" clId="{0C13BFA1-7EE0-4126-B664-EC97989E1E37}" dt="2023-11-16T16:26:08.953" v="122" actId="732"/>
        <pc:sldMkLst>
          <pc:docMk/>
          <pc:sldMk cId="2683886753" sldId="291"/>
        </pc:sldMkLst>
        <pc:picChg chg="mod modCrop">
          <ac:chgData name="Brent Calloway" userId="32390e11-cc9a-4631-badf-334505ff50a7" providerId="ADAL" clId="{0C13BFA1-7EE0-4126-B664-EC97989E1E37}" dt="2023-11-16T16:26:08.953" v="122" actId="732"/>
          <ac:picMkLst>
            <pc:docMk/>
            <pc:sldMk cId="2683886753" sldId="291"/>
            <ac:picMk id="4" creationId="{93982CEF-57D4-54F9-38F0-B126BA34E300}"/>
          </ac:picMkLst>
        </pc:picChg>
      </pc:sldChg>
      <pc:sldChg chg="modSp add mod">
        <pc:chgData name="Brent Calloway" userId="32390e11-cc9a-4631-badf-334505ff50a7" providerId="ADAL" clId="{0C13BFA1-7EE0-4126-B664-EC97989E1E37}" dt="2023-11-16T16:26:29.061" v="124" actId="732"/>
        <pc:sldMkLst>
          <pc:docMk/>
          <pc:sldMk cId="961666677" sldId="292"/>
        </pc:sldMkLst>
        <pc:picChg chg="mod modCrop">
          <ac:chgData name="Brent Calloway" userId="32390e11-cc9a-4631-badf-334505ff50a7" providerId="ADAL" clId="{0C13BFA1-7EE0-4126-B664-EC97989E1E37}" dt="2023-11-16T16:26:29.061" v="124" actId="732"/>
          <ac:picMkLst>
            <pc:docMk/>
            <pc:sldMk cId="961666677" sldId="292"/>
            <ac:picMk id="4" creationId="{93982CEF-57D4-54F9-38F0-B126BA34E300}"/>
          </ac:picMkLst>
        </pc:picChg>
      </pc:sldChg>
      <pc:sldChg chg="modSp add mod">
        <pc:chgData name="Brent Calloway" userId="32390e11-cc9a-4631-badf-334505ff50a7" providerId="ADAL" clId="{0C13BFA1-7EE0-4126-B664-EC97989E1E37}" dt="2023-11-16T16:26:45.813" v="126" actId="732"/>
        <pc:sldMkLst>
          <pc:docMk/>
          <pc:sldMk cId="2610668131" sldId="293"/>
        </pc:sldMkLst>
        <pc:picChg chg="mod modCrop">
          <ac:chgData name="Brent Calloway" userId="32390e11-cc9a-4631-badf-334505ff50a7" providerId="ADAL" clId="{0C13BFA1-7EE0-4126-B664-EC97989E1E37}" dt="2023-11-16T16:26:45.813" v="126" actId="732"/>
          <ac:picMkLst>
            <pc:docMk/>
            <pc:sldMk cId="2610668131" sldId="293"/>
            <ac:picMk id="4" creationId="{93982CEF-57D4-54F9-38F0-B126BA34E300}"/>
          </ac:picMkLst>
        </pc:picChg>
      </pc:sldChg>
      <pc:sldChg chg="modSp add mod">
        <pc:chgData name="Brent Calloway" userId="32390e11-cc9a-4631-badf-334505ff50a7" providerId="ADAL" clId="{0C13BFA1-7EE0-4126-B664-EC97989E1E37}" dt="2023-11-16T16:27:35.601" v="134" actId="1076"/>
        <pc:sldMkLst>
          <pc:docMk/>
          <pc:sldMk cId="2561744286" sldId="294"/>
        </pc:sldMkLst>
        <pc:picChg chg="mod modCrop">
          <ac:chgData name="Brent Calloway" userId="32390e11-cc9a-4631-badf-334505ff50a7" providerId="ADAL" clId="{0C13BFA1-7EE0-4126-B664-EC97989E1E37}" dt="2023-11-16T16:27:35.601" v="134" actId="1076"/>
          <ac:picMkLst>
            <pc:docMk/>
            <pc:sldMk cId="2561744286" sldId="294"/>
            <ac:picMk id="4" creationId="{93982CEF-57D4-54F9-38F0-B126BA34E3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8B9D-6802-DCF4-81AC-5CF93E544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34E51-B662-F9C7-2605-EF85C8DD6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DA30D-8ACC-27C8-FF02-A97E9642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B1B8-1F66-4FC1-BA63-80FEBC694D8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3EBE-AC09-C86D-56DF-DB55DC94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67681-78AB-3DCC-7FE6-1E757B6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201-B560-4E75-A397-94DDE666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9541-53B1-68EC-8376-A913C671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E4DC9-04EC-7F97-65EE-9F63B46AD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AAD7D-BC2F-4B27-B432-2E995F5D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B1B8-1F66-4FC1-BA63-80FEBC694D8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11831-570F-A6CB-2B7D-654F52DB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8F40B-1F61-C061-E073-9359CFDB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201-B560-4E75-A397-94DDE666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8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8D23C-1915-5194-5D32-DB719B584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0ECB0-C01B-D9FF-FC87-ABB655016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6682-62A5-891A-F8EB-FA9CEF65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B1B8-1F66-4FC1-BA63-80FEBC694D8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747A4-1D83-93EC-DC52-11D4660D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EC24-C48A-5F04-450B-C62CA012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201-B560-4E75-A397-94DDE666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5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158E-011D-F930-55DA-1C0D90EC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DDBD-5D54-9722-7850-AE83538F3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15C0C-AD54-A1D8-8020-74167A65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B1B8-1F66-4FC1-BA63-80FEBC694D8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25800-106E-5BEA-9420-3254836E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5259D-B7AE-C652-33D5-3894CC25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201-B560-4E75-A397-94DDE666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3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1059-D1E2-BBB2-FA1E-F6174D52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99467-82A0-39F5-CD8F-8ACFEC173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39F8E-8C30-D847-FA6D-B0933752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B1B8-1F66-4FC1-BA63-80FEBC694D8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9B6A5-5CBC-82EF-BB32-BBAB631C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4D4AB-B8FE-A90C-7159-141D4B9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201-B560-4E75-A397-94DDE666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D236-3D6F-62E8-AD0E-6EA63EFD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8E4D-EA71-6A74-1843-B0D1D655C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0EE75-C8A7-AF66-828E-30A54DB62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09691-2CC8-B862-F67D-4E1250AD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B1B8-1F66-4FC1-BA63-80FEBC694D8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4D11D-D065-D6AF-1FD7-0657CE6D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4961C-A2CE-C1A3-AFB9-18CF73E9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201-B560-4E75-A397-94DDE666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4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29FD-CF1A-4049-A7C9-18136215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F3F1B-BA2E-BBD3-248C-113C2467F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BA962-A6B5-3F02-E208-1430451E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52FCD-0ACB-C12C-A907-E9074D14C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1186B-F11C-CA12-BD5B-B95B550BD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34E91-6B6B-51E7-E53A-D6EA376A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B1B8-1F66-4FC1-BA63-80FEBC694D8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B6C9C-D8B3-0B11-ACEF-3D33797E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DF9F8-8F34-F3C9-BBE0-F4F84D80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201-B560-4E75-A397-94DDE666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FB3A-E80C-DF72-7F5B-1FE843CD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C99B2-CA0A-A8AD-EC8D-5515127B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B1B8-1F66-4FC1-BA63-80FEBC694D8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4D4E1-8022-959B-D1AF-55F48CDF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A02C2-7E1D-B88B-BA69-9AD47A8E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201-B560-4E75-A397-94DDE666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5F4116-AF98-D189-8CBC-EF102EFF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B1B8-1F66-4FC1-BA63-80FEBC694D8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186F9-F582-D683-4E84-D0B4385A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9E72E-FE60-3F3B-AEBA-E81AA688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201-B560-4E75-A397-94DDE666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3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37E1-D504-FE2A-9A7B-D9551109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EA083-4AB7-BBFC-71C2-EF05A409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D687D-9643-7C95-9F03-06F8161E9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785D9-1FA6-71F0-58A6-B25FD607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B1B8-1F66-4FC1-BA63-80FEBC694D8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F0E38-17B4-27BA-8671-6FB1AA00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2655B-7396-0F77-12F8-C625FB8B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201-B560-4E75-A397-94DDE666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3394-CBD8-9812-A562-03225DC1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EAB2F-0DB9-607B-2265-C570DCF43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DFDDE-5E81-3CCF-D29D-A4608330C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AFA41-BA6F-5102-3BC1-274820E0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B1B8-1F66-4FC1-BA63-80FEBC694D8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C9993-E97B-DE2B-E6EA-08B023CB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D1C3E-CB42-3507-52CE-3B26F9C6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201-B560-4E75-A397-94DDE666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9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BEDE8-AC25-D4D9-1D75-51421E03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65DE8-2846-40C0-74FD-916C19A58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07C56-E27D-0B64-DAEB-0C0163ADA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B1B8-1F66-4FC1-BA63-80FEBC694D8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08AE7-7C0C-3247-DE55-97F66EACD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8009F-81D9-3808-365E-50D6DC0F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F2201-B560-4E75-A397-94DDE666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4FE9D46-341B-5A1B-28E5-8A035204C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437" y="-152400"/>
            <a:ext cx="12789647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FA3B1-1546-09AB-C260-10007199BBD0}"/>
              </a:ext>
            </a:extLst>
          </p:cNvPr>
          <p:cNvSpPr txBox="1"/>
          <p:nvPr/>
        </p:nvSpPr>
        <p:spPr>
          <a:xfrm>
            <a:off x="528320" y="304800"/>
            <a:ext cx="1040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2023 Updated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State Minimum Fire Safe Regulations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2D0CF-B502-AB19-286C-ECF222D7D11F}"/>
              </a:ext>
            </a:extLst>
          </p:cNvPr>
          <p:cNvSpPr txBox="1"/>
          <p:nvPr/>
        </p:nvSpPr>
        <p:spPr>
          <a:xfrm>
            <a:off x="528320" y="5106650"/>
            <a:ext cx="1040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11/16/23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Mono County Planning Commission</a:t>
            </a:r>
          </a:p>
        </p:txBody>
      </p:sp>
    </p:spTree>
    <p:extLst>
      <p:ext uri="{BB962C8B-B14F-4D97-AF65-F5344CB8AC3E}">
        <p14:creationId xmlns:p14="http://schemas.microsoft.com/office/powerpoint/2010/main" val="287662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D51526-2ACE-43D6-5014-530B5EA6AE23}"/>
              </a:ext>
            </a:extLst>
          </p:cNvPr>
          <p:cNvSpPr txBox="1"/>
          <p:nvPr/>
        </p:nvSpPr>
        <p:spPr>
          <a:xfrm>
            <a:off x="954453" y="1109596"/>
            <a:ext cx="4409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Roof Coverings </a:t>
            </a:r>
            <a:r>
              <a:rPr lang="en-US" sz="2000" dirty="0">
                <a:solidFill>
                  <a:srgbClr val="FFFF00"/>
                </a:solidFill>
              </a:rPr>
              <a:t>CBC</a:t>
            </a:r>
          </a:p>
          <a:p>
            <a:r>
              <a:rPr lang="en-US" sz="3200" dirty="0">
                <a:solidFill>
                  <a:srgbClr val="FFFF00"/>
                </a:solidFill>
              </a:rPr>
              <a:t>Defensible Space </a:t>
            </a:r>
            <a:r>
              <a:rPr lang="en-US" sz="2000" dirty="0">
                <a:solidFill>
                  <a:srgbClr val="FFFF00"/>
                </a:solidFill>
              </a:rPr>
              <a:t>PRC 4291</a:t>
            </a:r>
          </a:p>
          <a:p>
            <a:endParaRPr lang="en-US" sz="3200" dirty="0">
              <a:solidFill>
                <a:srgbClr val="60FF21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954453" y="368892"/>
            <a:ext cx="6493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Updated Regulations Do Not Include:</a:t>
            </a:r>
          </a:p>
        </p:txBody>
      </p:sp>
    </p:spTree>
    <p:extLst>
      <p:ext uri="{BB962C8B-B14F-4D97-AF65-F5344CB8AC3E}">
        <p14:creationId xmlns:p14="http://schemas.microsoft.com/office/powerpoint/2010/main" val="34489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BC703-B0CB-140B-D68B-08454DC249CD}"/>
              </a:ext>
            </a:extLst>
          </p:cNvPr>
          <p:cNvSpPr txBox="1"/>
          <p:nvPr/>
        </p:nvSpPr>
        <p:spPr>
          <a:xfrm>
            <a:off x="1015999" y="995296"/>
            <a:ext cx="49377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Roads (Including Driveways)</a:t>
            </a:r>
          </a:p>
          <a:p>
            <a:r>
              <a:rPr lang="en-US" sz="2800" dirty="0"/>
              <a:t>Road Width</a:t>
            </a:r>
          </a:p>
          <a:p>
            <a:r>
              <a:rPr lang="en-US" sz="2800" dirty="0"/>
              <a:t>Road Surface</a:t>
            </a:r>
          </a:p>
          <a:p>
            <a:r>
              <a:rPr lang="en-US" sz="2800" dirty="0"/>
              <a:t>Road Grades</a:t>
            </a:r>
          </a:p>
          <a:p>
            <a:r>
              <a:rPr lang="en-US" sz="2800" dirty="0"/>
              <a:t>Turning Radii</a:t>
            </a:r>
          </a:p>
          <a:p>
            <a:r>
              <a:rPr lang="en-US" sz="2800" dirty="0"/>
              <a:t>Turnarounds</a:t>
            </a:r>
          </a:p>
          <a:p>
            <a:r>
              <a:rPr lang="en-US" sz="2800" dirty="0"/>
              <a:t>Turnouts</a:t>
            </a:r>
          </a:p>
          <a:p>
            <a:r>
              <a:rPr lang="en-US" sz="2800" dirty="0"/>
              <a:t>Road Structures (Bridges)</a:t>
            </a:r>
          </a:p>
          <a:p>
            <a:r>
              <a:rPr lang="en-US" sz="2800" dirty="0"/>
              <a:t>Dead-End Roads</a:t>
            </a:r>
          </a:p>
          <a:p>
            <a:r>
              <a:rPr lang="en-US" sz="2800" dirty="0"/>
              <a:t>Gates</a:t>
            </a:r>
          </a:p>
          <a:p>
            <a:r>
              <a:rPr lang="en-US" sz="2800" dirty="0"/>
              <a:t>Road Signage</a:t>
            </a:r>
          </a:p>
          <a:p>
            <a:endParaRPr lang="en-US" sz="2000" dirty="0"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51526-2ACE-43D6-5014-530B5EA6AE23}"/>
              </a:ext>
            </a:extLst>
          </p:cNvPr>
          <p:cNvSpPr txBox="1"/>
          <p:nvPr/>
        </p:nvSpPr>
        <p:spPr>
          <a:xfrm>
            <a:off x="6308580" y="995296"/>
            <a:ext cx="44094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Definitions</a:t>
            </a:r>
          </a:p>
          <a:p>
            <a:r>
              <a:rPr lang="en-US" sz="3200" dirty="0"/>
              <a:t>Addressing</a:t>
            </a:r>
          </a:p>
          <a:p>
            <a:r>
              <a:rPr lang="en-US" sz="3200" dirty="0"/>
              <a:t>Emergency Water </a:t>
            </a:r>
          </a:p>
          <a:p>
            <a:r>
              <a:rPr lang="en-US" sz="3200" dirty="0"/>
              <a:t>Hydrants</a:t>
            </a:r>
          </a:p>
          <a:p>
            <a:r>
              <a:rPr lang="en-US" sz="3200" dirty="0"/>
              <a:t>Setbacks</a:t>
            </a:r>
          </a:p>
          <a:p>
            <a:r>
              <a:rPr lang="en-US" sz="3200" dirty="0"/>
              <a:t>Ridgelines</a:t>
            </a:r>
          </a:p>
          <a:p>
            <a:r>
              <a:rPr lang="en-US" sz="3200" dirty="0"/>
              <a:t>Fuel Breaks</a:t>
            </a:r>
          </a:p>
          <a:p>
            <a:r>
              <a:rPr lang="en-US" sz="3200" dirty="0"/>
              <a:t>Greenbelts/Open Space</a:t>
            </a:r>
          </a:p>
          <a:p>
            <a:endParaRPr lang="en-US" sz="3200" dirty="0">
              <a:solidFill>
                <a:srgbClr val="60FF21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954453" y="368892"/>
            <a:ext cx="5291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Updated Regulations Include:</a:t>
            </a:r>
          </a:p>
        </p:txBody>
      </p:sp>
    </p:spTree>
    <p:extLst>
      <p:ext uri="{BB962C8B-B14F-4D97-AF65-F5344CB8AC3E}">
        <p14:creationId xmlns:p14="http://schemas.microsoft.com/office/powerpoint/2010/main" val="10690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BC703-B0CB-140B-D68B-08454DC249CD}"/>
              </a:ext>
            </a:extLst>
          </p:cNvPr>
          <p:cNvSpPr txBox="1"/>
          <p:nvPr/>
        </p:nvSpPr>
        <p:spPr>
          <a:xfrm>
            <a:off x="1015999" y="995296"/>
            <a:ext cx="49377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Roads (Including Driveways)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Road Width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Road Surface</a:t>
            </a:r>
          </a:p>
          <a:p>
            <a:r>
              <a:rPr lang="en-US" sz="2800" dirty="0"/>
              <a:t>Road Grades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Turning Radii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Turnarounds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Turnouts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Road Structures (Bridges)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Dead-End Roads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Gates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Road Signage</a:t>
            </a:r>
          </a:p>
          <a:p>
            <a:endParaRPr lang="en-US" sz="2000" dirty="0"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51526-2ACE-43D6-5014-530B5EA6AE23}"/>
              </a:ext>
            </a:extLst>
          </p:cNvPr>
          <p:cNvSpPr txBox="1"/>
          <p:nvPr/>
        </p:nvSpPr>
        <p:spPr>
          <a:xfrm>
            <a:off x="6308580" y="995296"/>
            <a:ext cx="44094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Definitions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Addressing</a:t>
            </a:r>
          </a:p>
          <a:p>
            <a:r>
              <a:rPr lang="en-US" sz="3200" dirty="0"/>
              <a:t>Emergency Water </a:t>
            </a:r>
          </a:p>
          <a:p>
            <a:r>
              <a:rPr lang="en-US" sz="3200" dirty="0"/>
              <a:t>Hydrants</a:t>
            </a:r>
          </a:p>
          <a:p>
            <a:r>
              <a:rPr lang="en-US" sz="3200" dirty="0"/>
              <a:t>Setbacks</a:t>
            </a:r>
          </a:p>
          <a:p>
            <a:r>
              <a:rPr lang="en-US" sz="3200" dirty="0"/>
              <a:t>Ridgelines</a:t>
            </a:r>
          </a:p>
          <a:p>
            <a:r>
              <a:rPr lang="en-US" sz="3200" dirty="0"/>
              <a:t>Fuel Breaks</a:t>
            </a:r>
          </a:p>
          <a:p>
            <a:r>
              <a:rPr lang="en-US" sz="3200" dirty="0"/>
              <a:t>Greenbelts/Open Space</a:t>
            </a:r>
          </a:p>
          <a:p>
            <a:endParaRPr lang="en-US" sz="3200" dirty="0">
              <a:solidFill>
                <a:srgbClr val="60FF21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954453" y="368892"/>
            <a:ext cx="5291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Updated Regulations Include:</a:t>
            </a:r>
          </a:p>
        </p:txBody>
      </p:sp>
    </p:spTree>
    <p:extLst>
      <p:ext uri="{BB962C8B-B14F-4D97-AF65-F5344CB8AC3E}">
        <p14:creationId xmlns:p14="http://schemas.microsoft.com/office/powerpoint/2010/main" val="251468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BC703-B0CB-140B-D68B-08454DC249CD}"/>
              </a:ext>
            </a:extLst>
          </p:cNvPr>
          <p:cNvSpPr txBox="1"/>
          <p:nvPr/>
        </p:nvSpPr>
        <p:spPr>
          <a:xfrm>
            <a:off x="1015999" y="995296"/>
            <a:ext cx="49377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Roads (Including Driveways)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Road Width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Road Surface</a:t>
            </a:r>
          </a:p>
          <a:p>
            <a:r>
              <a:rPr lang="en-US" sz="2800" dirty="0"/>
              <a:t>Road Grades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Turning Radii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Turnarounds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Turnouts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Road Structures (Bridges)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Dead-End Roads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Gates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Road Signage</a:t>
            </a:r>
          </a:p>
          <a:p>
            <a:endParaRPr lang="en-US" sz="2000" dirty="0"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51526-2ACE-43D6-5014-530B5EA6AE23}"/>
              </a:ext>
            </a:extLst>
          </p:cNvPr>
          <p:cNvSpPr txBox="1"/>
          <p:nvPr/>
        </p:nvSpPr>
        <p:spPr>
          <a:xfrm>
            <a:off x="6308580" y="995296"/>
            <a:ext cx="44094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Definitions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Addressing</a:t>
            </a:r>
          </a:p>
          <a:p>
            <a:r>
              <a:rPr lang="en-US" sz="3200" dirty="0"/>
              <a:t>Emergency Water </a:t>
            </a:r>
          </a:p>
          <a:p>
            <a:r>
              <a:rPr lang="en-US" sz="3200" dirty="0"/>
              <a:t>Hydrants</a:t>
            </a:r>
          </a:p>
          <a:p>
            <a:r>
              <a:rPr lang="en-US" sz="3200" dirty="0"/>
              <a:t>Setbacks</a:t>
            </a:r>
          </a:p>
          <a:p>
            <a:r>
              <a:rPr lang="en-US" sz="3200" dirty="0">
                <a:solidFill>
                  <a:srgbClr val="60FF21"/>
                </a:solidFill>
              </a:rPr>
              <a:t>Ridgelines</a:t>
            </a:r>
          </a:p>
          <a:p>
            <a:r>
              <a:rPr lang="en-US" sz="3200" dirty="0">
                <a:solidFill>
                  <a:srgbClr val="60FF21"/>
                </a:solidFill>
              </a:rPr>
              <a:t>Fuel Breaks</a:t>
            </a:r>
          </a:p>
          <a:p>
            <a:r>
              <a:rPr lang="en-US" sz="3200" dirty="0">
                <a:solidFill>
                  <a:srgbClr val="60FF21"/>
                </a:solidFill>
              </a:rPr>
              <a:t>Greenbelts/Open Space</a:t>
            </a:r>
          </a:p>
          <a:p>
            <a:endParaRPr lang="en-US" sz="3200" dirty="0">
              <a:solidFill>
                <a:srgbClr val="60FF21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954453" y="368892"/>
            <a:ext cx="5291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Updated Regulations Include:</a:t>
            </a:r>
          </a:p>
        </p:txBody>
      </p:sp>
    </p:spTree>
    <p:extLst>
      <p:ext uri="{BB962C8B-B14F-4D97-AF65-F5344CB8AC3E}">
        <p14:creationId xmlns:p14="http://schemas.microsoft.com/office/powerpoint/2010/main" val="84288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BC703-B0CB-140B-D68B-08454DC249CD}"/>
              </a:ext>
            </a:extLst>
          </p:cNvPr>
          <p:cNvSpPr txBox="1"/>
          <p:nvPr/>
        </p:nvSpPr>
        <p:spPr>
          <a:xfrm>
            <a:off x="1015999" y="995296"/>
            <a:ext cx="49377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Roads (Including Driveways)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Road Width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Road Surface</a:t>
            </a:r>
          </a:p>
          <a:p>
            <a:r>
              <a:rPr lang="en-US" sz="2800" dirty="0"/>
              <a:t>Road Grades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Turning Radii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Turnarounds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Turnouts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Road Structures (Bridges)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Dead-End Roads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Gates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Road Signage</a:t>
            </a:r>
          </a:p>
          <a:p>
            <a:endParaRPr lang="en-US" sz="2000" dirty="0"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51526-2ACE-43D6-5014-530B5EA6AE23}"/>
              </a:ext>
            </a:extLst>
          </p:cNvPr>
          <p:cNvSpPr txBox="1"/>
          <p:nvPr/>
        </p:nvSpPr>
        <p:spPr>
          <a:xfrm>
            <a:off x="6308580" y="995296"/>
            <a:ext cx="44094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Definitions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Addressing</a:t>
            </a:r>
          </a:p>
          <a:p>
            <a:r>
              <a:rPr lang="en-US" sz="3200" dirty="0"/>
              <a:t>Emergency Water </a:t>
            </a:r>
          </a:p>
          <a:p>
            <a:r>
              <a:rPr lang="en-US" sz="3200" dirty="0"/>
              <a:t>Hydrants</a:t>
            </a:r>
          </a:p>
          <a:p>
            <a:r>
              <a:rPr lang="en-US" sz="3200" dirty="0"/>
              <a:t>Setbacks</a:t>
            </a:r>
          </a:p>
          <a:p>
            <a:r>
              <a:rPr lang="en-US" sz="3200" dirty="0">
                <a:solidFill>
                  <a:srgbClr val="60FF21"/>
                </a:solidFill>
              </a:rPr>
              <a:t>Ridgelines</a:t>
            </a:r>
          </a:p>
          <a:p>
            <a:r>
              <a:rPr lang="en-US" sz="3200" dirty="0">
                <a:solidFill>
                  <a:srgbClr val="60FF21"/>
                </a:solidFill>
              </a:rPr>
              <a:t>Fuel Breaks</a:t>
            </a:r>
          </a:p>
          <a:p>
            <a:r>
              <a:rPr lang="en-US" sz="3200" dirty="0">
                <a:solidFill>
                  <a:srgbClr val="60FF21"/>
                </a:solidFill>
              </a:rPr>
              <a:t>Greenbelts/Open Space</a:t>
            </a:r>
          </a:p>
          <a:p>
            <a:endParaRPr lang="en-US" sz="3200" dirty="0">
              <a:solidFill>
                <a:srgbClr val="60FF21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954453" y="368892"/>
            <a:ext cx="5291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Updated Regulations Include:</a:t>
            </a:r>
          </a:p>
        </p:txBody>
      </p:sp>
    </p:spTree>
    <p:extLst>
      <p:ext uri="{BB962C8B-B14F-4D97-AF65-F5344CB8AC3E}">
        <p14:creationId xmlns:p14="http://schemas.microsoft.com/office/powerpoint/2010/main" val="41013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BC703-B0CB-140B-D68B-08454DC249CD}"/>
              </a:ext>
            </a:extLst>
          </p:cNvPr>
          <p:cNvSpPr txBox="1"/>
          <p:nvPr/>
        </p:nvSpPr>
        <p:spPr>
          <a:xfrm>
            <a:off x="1015998" y="953667"/>
            <a:ext cx="1117600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Road Grades</a:t>
            </a:r>
          </a:p>
          <a:p>
            <a:r>
              <a:rPr lang="en-US" sz="2800" dirty="0"/>
              <a:t>	Previous maximum grade of 16%</a:t>
            </a:r>
          </a:p>
          <a:p>
            <a:r>
              <a:rPr lang="en-US" sz="2800" dirty="0"/>
              <a:t>	Update allows for maximum grade of 20% in certain circumstances</a:t>
            </a:r>
          </a:p>
          <a:p>
            <a:endParaRPr lang="en-US" sz="2800" dirty="0"/>
          </a:p>
          <a:p>
            <a:r>
              <a:rPr lang="en-US" sz="2800" b="1" dirty="0"/>
              <a:t>Emergency Water</a:t>
            </a:r>
          </a:p>
          <a:p>
            <a:r>
              <a:rPr lang="en-US" sz="2800" dirty="0"/>
              <a:t>	Previous Referenced NFPA 2012 Standard</a:t>
            </a:r>
          </a:p>
          <a:p>
            <a:r>
              <a:rPr lang="en-US" sz="2800" dirty="0"/>
              <a:t>	Update References NFPA 2017 Standard</a:t>
            </a:r>
          </a:p>
          <a:p>
            <a:endParaRPr lang="en-US" sz="2800" dirty="0"/>
          </a:p>
          <a:p>
            <a:r>
              <a:rPr lang="en-US" sz="2800" b="1" dirty="0"/>
              <a:t>Hydrants</a:t>
            </a:r>
          </a:p>
          <a:p>
            <a:r>
              <a:rPr lang="en-US" sz="2800" dirty="0"/>
              <a:t>	Previous detailed location requirements</a:t>
            </a:r>
          </a:p>
          <a:p>
            <a:r>
              <a:rPr lang="en-US" sz="2800" dirty="0"/>
              <a:t>	Update References California Fire Code</a:t>
            </a:r>
          </a:p>
          <a:p>
            <a:endParaRPr lang="en-US" sz="2800" dirty="0"/>
          </a:p>
          <a:p>
            <a:endParaRPr lang="en-US" sz="2000" dirty="0">
              <a:highlight>
                <a:srgbClr val="FF0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954453" y="368892"/>
            <a:ext cx="5291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Updated Regulations Include:</a:t>
            </a:r>
          </a:p>
        </p:txBody>
      </p:sp>
    </p:spTree>
    <p:extLst>
      <p:ext uri="{BB962C8B-B14F-4D97-AF65-F5344CB8AC3E}">
        <p14:creationId xmlns:p14="http://schemas.microsoft.com/office/powerpoint/2010/main" val="264876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BC703-B0CB-140B-D68B-08454DC249CD}"/>
              </a:ext>
            </a:extLst>
          </p:cNvPr>
          <p:cNvSpPr txBox="1"/>
          <p:nvPr/>
        </p:nvSpPr>
        <p:spPr>
          <a:xfrm>
            <a:off x="1015998" y="953667"/>
            <a:ext cx="1117600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0FF21"/>
                </a:solidFill>
              </a:rPr>
              <a:t>NEW</a:t>
            </a:r>
            <a:r>
              <a:rPr lang="en-US" sz="2800" dirty="0"/>
              <a:t> 	</a:t>
            </a:r>
            <a:r>
              <a:rPr lang="en-US" sz="2800" b="1" dirty="0"/>
              <a:t>Ridgelines</a:t>
            </a:r>
          </a:p>
          <a:p>
            <a:r>
              <a:rPr lang="en-US" sz="2800" dirty="0"/>
              <a:t>	Required to Identify Strategic Ridgelines</a:t>
            </a:r>
          </a:p>
          <a:p>
            <a:r>
              <a:rPr lang="en-US" sz="2800" dirty="0"/>
              <a:t>	Prohibit Development within Strategic Ridgelines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>
                <a:solidFill>
                  <a:srgbClr val="60FF21"/>
                </a:solidFill>
              </a:rPr>
              <a:t>NEW</a:t>
            </a:r>
            <a:r>
              <a:rPr lang="en-US" sz="2800" dirty="0"/>
              <a:t> 	</a:t>
            </a:r>
            <a:r>
              <a:rPr lang="en-US" sz="2800" b="1" dirty="0"/>
              <a:t>Fuel Breaks</a:t>
            </a:r>
          </a:p>
          <a:p>
            <a:r>
              <a:rPr lang="en-US" sz="2800" b="1" dirty="0"/>
              <a:t>	</a:t>
            </a:r>
            <a:r>
              <a:rPr lang="en-US" sz="2800" dirty="0"/>
              <a:t>Determine Need and Requirements</a:t>
            </a:r>
          </a:p>
          <a:p>
            <a:r>
              <a:rPr lang="en-US" sz="2800" dirty="0"/>
              <a:t>	Ensure Maintenance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>
                <a:solidFill>
                  <a:srgbClr val="60FF21"/>
                </a:solidFill>
              </a:rPr>
              <a:t>NEW</a:t>
            </a:r>
            <a:r>
              <a:rPr lang="en-US" sz="2800" dirty="0"/>
              <a:t> 	</a:t>
            </a:r>
            <a:r>
              <a:rPr lang="en-US" sz="2800" b="1" dirty="0"/>
              <a:t>Greenbelts/Open Space</a:t>
            </a:r>
          </a:p>
          <a:p>
            <a:r>
              <a:rPr lang="en-US" sz="2800" b="1" dirty="0"/>
              <a:t>	</a:t>
            </a:r>
            <a:r>
              <a:rPr lang="en-US" sz="2800" dirty="0"/>
              <a:t>Conform with Requirements of Fuel Breaks</a:t>
            </a:r>
          </a:p>
          <a:p>
            <a:r>
              <a:rPr lang="en-US" sz="2800" dirty="0"/>
              <a:t>	</a:t>
            </a:r>
          </a:p>
          <a:p>
            <a:endParaRPr lang="en-US" sz="2000" dirty="0">
              <a:highlight>
                <a:srgbClr val="FF0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954453" y="368892"/>
            <a:ext cx="5291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Updated Regulations Include:</a:t>
            </a:r>
          </a:p>
        </p:txBody>
      </p:sp>
    </p:spTree>
    <p:extLst>
      <p:ext uri="{BB962C8B-B14F-4D97-AF65-F5344CB8AC3E}">
        <p14:creationId xmlns:p14="http://schemas.microsoft.com/office/powerpoint/2010/main" val="31741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BC703-B0CB-140B-D68B-08454DC249CD}"/>
              </a:ext>
            </a:extLst>
          </p:cNvPr>
          <p:cNvSpPr txBox="1"/>
          <p:nvPr/>
        </p:nvSpPr>
        <p:spPr>
          <a:xfrm>
            <a:off x="954453" y="1085551"/>
            <a:ext cx="111760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Many Updates to Definitions</a:t>
            </a:r>
          </a:p>
          <a:p>
            <a:endParaRPr lang="en-US" sz="2800" dirty="0"/>
          </a:p>
          <a:p>
            <a:r>
              <a:rPr lang="en-US" sz="2800" dirty="0"/>
              <a:t>1276.01 Building and Parcel Siting and Setbacks</a:t>
            </a:r>
          </a:p>
          <a:p>
            <a:endParaRPr lang="en-US" sz="2800" dirty="0"/>
          </a:p>
          <a:p>
            <a:r>
              <a:rPr lang="en-US" sz="2800" b="1" dirty="0"/>
              <a:t>(a) All parcels</a:t>
            </a:r>
            <a:r>
              <a:rPr lang="en-US" sz="2800" dirty="0"/>
              <a:t> shall provide a minimum (30) foot setback for all Buildings from all property lines and/or the center of a Road…</a:t>
            </a:r>
          </a:p>
          <a:p>
            <a:endParaRPr lang="en-US" sz="2800" dirty="0"/>
          </a:p>
          <a:p>
            <a:r>
              <a:rPr lang="en-US" sz="2800" dirty="0"/>
              <a:t>…except as provided for in subsection (b)</a:t>
            </a:r>
          </a:p>
          <a:p>
            <a:r>
              <a:rPr lang="en-US" sz="2800" dirty="0"/>
              <a:t>	</a:t>
            </a:r>
          </a:p>
          <a:p>
            <a:endParaRPr lang="en-US" sz="2000" dirty="0">
              <a:highlight>
                <a:srgbClr val="FF0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954453" y="368892"/>
            <a:ext cx="5291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Updated Regulations Include:</a:t>
            </a:r>
          </a:p>
        </p:txBody>
      </p:sp>
    </p:spTree>
    <p:extLst>
      <p:ext uri="{BB962C8B-B14F-4D97-AF65-F5344CB8AC3E}">
        <p14:creationId xmlns:p14="http://schemas.microsoft.com/office/powerpoint/2010/main" val="27496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668702" y="542925"/>
            <a:ext cx="1091369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1276.01 (b)</a:t>
            </a:r>
          </a:p>
          <a:p>
            <a:endParaRPr lang="en-US" sz="3200" dirty="0"/>
          </a:p>
          <a:p>
            <a:r>
              <a:rPr lang="en-US" sz="3200" dirty="0"/>
              <a:t>A reduction in the minimum setback shall be based upon practical reasons, which may include but are not limited to,</a:t>
            </a:r>
          </a:p>
          <a:p>
            <a:r>
              <a:rPr lang="en-US" sz="3200" dirty="0"/>
              <a:t>-Parcel Dimensions or Size</a:t>
            </a:r>
          </a:p>
          <a:p>
            <a:r>
              <a:rPr lang="en-US" sz="3200" dirty="0"/>
              <a:t>-Topographic Limitations</a:t>
            </a:r>
          </a:p>
          <a:p>
            <a:r>
              <a:rPr lang="en-US" sz="3200" dirty="0"/>
              <a:t>-Development Density Requirements </a:t>
            </a:r>
          </a:p>
          <a:p>
            <a:r>
              <a:rPr lang="en-US" sz="3200" dirty="0"/>
              <a:t>-Sensitive Habitat</a:t>
            </a:r>
          </a:p>
          <a:p>
            <a:r>
              <a:rPr lang="en-US" sz="3200" dirty="0"/>
              <a:t>-Other Site Constraints</a:t>
            </a:r>
          </a:p>
          <a:p>
            <a:endParaRPr lang="en-US" sz="3200" dirty="0"/>
          </a:p>
          <a:p>
            <a:r>
              <a:rPr lang="en-US" sz="3200" dirty="0"/>
              <a:t>				</a:t>
            </a:r>
            <a:r>
              <a:rPr lang="en-US" sz="3200" b="1" dirty="0"/>
              <a:t>AND….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30419-8E29-84C7-AA23-9F54FC52D943}"/>
              </a:ext>
            </a:extLst>
          </p:cNvPr>
          <p:cNvSpPr txBox="1"/>
          <p:nvPr/>
        </p:nvSpPr>
        <p:spPr>
          <a:xfrm>
            <a:off x="4686300" y="314325"/>
            <a:ext cx="2573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PART 1 of 2</a:t>
            </a:r>
          </a:p>
        </p:txBody>
      </p:sp>
    </p:spTree>
    <p:extLst>
      <p:ext uri="{BB962C8B-B14F-4D97-AF65-F5344CB8AC3E}">
        <p14:creationId xmlns:p14="http://schemas.microsoft.com/office/powerpoint/2010/main" val="106001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668702" y="542925"/>
            <a:ext cx="109136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1276.01 (b)</a:t>
            </a:r>
          </a:p>
          <a:p>
            <a:endParaRPr lang="en-US" sz="3200" dirty="0"/>
          </a:p>
          <a:p>
            <a:r>
              <a:rPr lang="en-US" sz="3200" dirty="0"/>
              <a:t>Shall provide for an alternative method to reduce Structure-to-Structure ignition by incorporating features such as, but not limited to:</a:t>
            </a:r>
          </a:p>
          <a:p>
            <a:r>
              <a:rPr lang="en-US" sz="3200" dirty="0"/>
              <a:t>	-Non-Combustible Block Walls or Fences</a:t>
            </a:r>
          </a:p>
          <a:p>
            <a:r>
              <a:rPr lang="en-US" sz="3200" dirty="0"/>
              <a:t>	-Non Combustible Material extending 5ft. Horizontally</a:t>
            </a:r>
          </a:p>
          <a:p>
            <a:r>
              <a:rPr lang="en-US" sz="3200" dirty="0"/>
              <a:t>	-Hardscape Landscaping</a:t>
            </a:r>
          </a:p>
          <a:p>
            <a:r>
              <a:rPr lang="en-US" sz="3200" dirty="0"/>
              <a:t>	-Reduction of Exposed Windows</a:t>
            </a:r>
          </a:p>
          <a:p>
            <a:r>
              <a:rPr lang="en-US" sz="3200" dirty="0"/>
              <a:t>	</a:t>
            </a:r>
            <a:r>
              <a:rPr lang="en-US" sz="3200" b="1" dirty="0"/>
              <a:t>-The Most Protective Requirements of the California 	 	 Building Code, Title 24, Part 2 Ch 7A</a:t>
            </a:r>
          </a:p>
          <a:p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076D5-CF97-401D-A797-971C5911F4A7}"/>
              </a:ext>
            </a:extLst>
          </p:cNvPr>
          <p:cNvSpPr txBox="1"/>
          <p:nvPr/>
        </p:nvSpPr>
        <p:spPr>
          <a:xfrm>
            <a:off x="4686300" y="314325"/>
            <a:ext cx="2573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PART 2 of 2</a:t>
            </a:r>
          </a:p>
        </p:txBody>
      </p:sp>
    </p:spTree>
    <p:extLst>
      <p:ext uri="{BB962C8B-B14F-4D97-AF65-F5344CB8AC3E}">
        <p14:creationId xmlns:p14="http://schemas.microsoft.com/office/powerpoint/2010/main" val="14786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4FE9D46-341B-5A1B-28E5-8A035204C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437" y="-152400"/>
            <a:ext cx="12789647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FA3B1-1546-09AB-C260-10007199BBD0}"/>
              </a:ext>
            </a:extLst>
          </p:cNvPr>
          <p:cNvSpPr txBox="1"/>
          <p:nvPr/>
        </p:nvSpPr>
        <p:spPr>
          <a:xfrm>
            <a:off x="528320" y="304800"/>
            <a:ext cx="1040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2023 Updated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State Minimum Fire Safe Regulations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B98C2-73BF-A47B-5412-35DBBF8876D3}"/>
              </a:ext>
            </a:extLst>
          </p:cNvPr>
          <p:cNvSpPr txBox="1"/>
          <p:nvPr/>
        </p:nvSpPr>
        <p:spPr>
          <a:xfrm>
            <a:off x="528320" y="2114937"/>
            <a:ext cx="6675120" cy="23083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California Code of Regulations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Title 14 Natural Resources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Division 1.5 Department of Forestry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Chapter 7 – Fire Protection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Subchapter 2 State Minimum Fire Safe Regulations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Articles 1-5</a:t>
            </a:r>
          </a:p>
        </p:txBody>
      </p:sp>
    </p:spTree>
    <p:extLst>
      <p:ext uri="{BB962C8B-B14F-4D97-AF65-F5344CB8AC3E}">
        <p14:creationId xmlns:p14="http://schemas.microsoft.com/office/powerpoint/2010/main" val="266240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668702" y="542925"/>
            <a:ext cx="1091369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1270.07 Exceptions to Standards</a:t>
            </a:r>
          </a:p>
          <a:p>
            <a:endParaRPr lang="en-US" sz="3200" dirty="0"/>
          </a:p>
          <a:p>
            <a:r>
              <a:rPr lang="en-US" sz="3200" dirty="0"/>
              <a:t>Based on providing “Same Practical Effect”.</a:t>
            </a:r>
          </a:p>
          <a:p>
            <a:r>
              <a:rPr lang="en-US" sz="3200" dirty="0"/>
              <a:t>Findings Required</a:t>
            </a:r>
          </a:p>
          <a:p>
            <a:endParaRPr lang="en-US" sz="3200" dirty="0"/>
          </a:p>
          <a:p>
            <a:r>
              <a:rPr lang="en-US" sz="3200" dirty="0"/>
              <a:t>Can be Granted by Local Jurisdiction or CalFire.</a:t>
            </a:r>
          </a:p>
          <a:p>
            <a:endParaRPr lang="en-US" sz="3200" dirty="0"/>
          </a:p>
          <a:p>
            <a:r>
              <a:rPr lang="en-US" sz="3200" dirty="0"/>
              <a:t>Can be Appealed to Local Jurisdiction or CalFire.</a:t>
            </a:r>
          </a:p>
          <a:p>
            <a:endParaRPr lang="en-US" sz="3200" dirty="0"/>
          </a:p>
          <a:p>
            <a:r>
              <a:rPr lang="en-US" sz="3200" b="1" dirty="0"/>
              <a:t>Current Policy</a:t>
            </a:r>
          </a:p>
          <a:p>
            <a:r>
              <a:rPr lang="en-US" sz="3200" dirty="0"/>
              <a:t>County is Not Granting Exceptions to State Law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12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730248" y="1219932"/>
            <a:ext cx="109136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are the 30-foot setbacks working out?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3934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rectangular blue boxes&#10;&#10;Description automatically generated">
            <a:extLst>
              <a:ext uri="{FF2B5EF4-FFF2-40B4-BE49-F238E27FC236}">
                <a16:creationId xmlns:a16="http://schemas.microsoft.com/office/drawing/2014/main" id="{CBFB2B93-E335-3D59-47F3-DFBB5982E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8" r="19609"/>
          <a:stretch/>
        </p:blipFill>
        <p:spPr>
          <a:xfrm>
            <a:off x="1685925" y="371475"/>
            <a:ext cx="81153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52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B2B93-E335-3D59-47F3-DFBB5982E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r="30335"/>
          <a:stretch/>
        </p:blipFill>
        <p:spPr>
          <a:xfrm>
            <a:off x="2582944" y="371475"/>
            <a:ext cx="5910607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B2B93-E335-3D59-47F3-DFBB5982E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" r="21362"/>
          <a:stretch/>
        </p:blipFill>
        <p:spPr>
          <a:xfrm>
            <a:off x="361950" y="371475"/>
            <a:ext cx="89535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3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pink rectangle with black text&#10;&#10;Description automatically generated">
            <a:extLst>
              <a:ext uri="{FF2B5EF4-FFF2-40B4-BE49-F238E27FC236}">
                <a16:creationId xmlns:a16="http://schemas.microsoft.com/office/drawing/2014/main" id="{93982CEF-57D4-54F9-38F0-B126BA34E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21641"/>
          <a:stretch/>
        </p:blipFill>
        <p:spPr>
          <a:xfrm>
            <a:off x="2381250" y="371475"/>
            <a:ext cx="71723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23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82CEF-57D4-54F9-38F0-B126BA34E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r="22656"/>
          <a:stretch/>
        </p:blipFill>
        <p:spPr>
          <a:xfrm>
            <a:off x="1619251" y="371475"/>
            <a:ext cx="7810499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6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82CEF-57D4-54F9-38F0-B126BA34E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r="19219"/>
          <a:stretch/>
        </p:blipFill>
        <p:spPr>
          <a:xfrm>
            <a:off x="1162051" y="371475"/>
            <a:ext cx="8686799" cy="61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9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82CEF-57D4-54F9-38F0-B126BA34E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16953"/>
          <a:stretch/>
        </p:blipFill>
        <p:spPr>
          <a:xfrm>
            <a:off x="1152526" y="371475"/>
            <a:ext cx="8972550" cy="61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85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82CEF-57D4-54F9-38F0-B126BA34E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r="19766"/>
          <a:stretch/>
        </p:blipFill>
        <p:spPr>
          <a:xfrm>
            <a:off x="1581150" y="371475"/>
            <a:ext cx="8201025" cy="6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4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4FE9D46-341B-5A1B-28E5-8A035204C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437" y="-152400"/>
            <a:ext cx="12789647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FA3B1-1546-09AB-C260-10007199BBD0}"/>
              </a:ext>
            </a:extLst>
          </p:cNvPr>
          <p:cNvSpPr txBox="1"/>
          <p:nvPr/>
        </p:nvSpPr>
        <p:spPr>
          <a:xfrm>
            <a:off x="528320" y="304800"/>
            <a:ext cx="1040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2023 Updated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State Minimum Fire Safe Regulations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4C79A-0313-74C9-746E-029F603947AA}"/>
              </a:ext>
            </a:extLst>
          </p:cNvPr>
          <p:cNvSpPr txBox="1"/>
          <p:nvPr/>
        </p:nvSpPr>
        <p:spPr>
          <a:xfrm>
            <a:off x="528320" y="2111494"/>
            <a:ext cx="8087360" cy="107721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Updated Regulations effective April 1, 2023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Supersede GP LUE CH 22 Fire Safe Regulations </a:t>
            </a:r>
          </a:p>
        </p:txBody>
      </p:sp>
    </p:spTree>
    <p:extLst>
      <p:ext uri="{BB962C8B-B14F-4D97-AF65-F5344CB8AC3E}">
        <p14:creationId xmlns:p14="http://schemas.microsoft.com/office/powerpoint/2010/main" val="723095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82CEF-57D4-54F9-38F0-B126BA34E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r="22111"/>
          <a:stretch/>
        </p:blipFill>
        <p:spPr>
          <a:xfrm>
            <a:off x="1962150" y="371475"/>
            <a:ext cx="7534275" cy="6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86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82CEF-57D4-54F9-38F0-B126BA34E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22813"/>
          <a:stretch/>
        </p:blipFill>
        <p:spPr>
          <a:xfrm>
            <a:off x="2505075" y="371475"/>
            <a:ext cx="6905625" cy="61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66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82CEF-57D4-54F9-38F0-B126BA34E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r="23203"/>
          <a:stretch/>
        </p:blipFill>
        <p:spPr>
          <a:xfrm>
            <a:off x="1819276" y="371475"/>
            <a:ext cx="7543800" cy="61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68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82CEF-57D4-54F9-38F0-B126BA34E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r="29219"/>
          <a:stretch/>
        </p:blipFill>
        <p:spPr>
          <a:xfrm>
            <a:off x="671513" y="-308350"/>
            <a:ext cx="10848974" cy="88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4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7583F3C-A052-7B89-C32C-DDA41B113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63" y="0"/>
            <a:ext cx="9205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6F2266-DDB1-3B98-C024-56BF8326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5" y="1200805"/>
            <a:ext cx="8146562" cy="46245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4EFD5A-6532-E9B8-3FAE-42D645F67738}"/>
              </a:ext>
            </a:extLst>
          </p:cNvPr>
          <p:cNvSpPr txBox="1"/>
          <p:nvPr/>
        </p:nvSpPr>
        <p:spPr>
          <a:xfrm>
            <a:off x="246023" y="554483"/>
            <a:ext cx="4375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LRA = Incorporated Cities</a:t>
            </a:r>
          </a:p>
        </p:txBody>
      </p:sp>
    </p:spTree>
    <p:extLst>
      <p:ext uri="{BB962C8B-B14F-4D97-AF65-F5344CB8AC3E}">
        <p14:creationId xmlns:p14="http://schemas.microsoft.com/office/powerpoint/2010/main" val="178166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E81F7D-A309-5430-596A-E9F87E14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03" y="490384"/>
            <a:ext cx="5535397" cy="6007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C3C581-A2E1-E7D5-E17A-F8E393657186}"/>
              </a:ext>
            </a:extLst>
          </p:cNvPr>
          <p:cNvSpPr txBox="1"/>
          <p:nvPr/>
        </p:nvSpPr>
        <p:spPr>
          <a:xfrm>
            <a:off x="6205595" y="601749"/>
            <a:ext cx="47949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LRA = Geography</a:t>
            </a:r>
          </a:p>
          <a:p>
            <a:r>
              <a:rPr lang="en-US" sz="2400" dirty="0"/>
              <a:t>	Irrigated Agriculture</a:t>
            </a:r>
          </a:p>
          <a:p>
            <a:r>
              <a:rPr lang="en-US" sz="2400" dirty="0"/>
              <a:t>	Desert</a:t>
            </a:r>
          </a:p>
          <a:p>
            <a:r>
              <a:rPr lang="en-US" sz="2400" dirty="0"/>
              <a:t>	Unincorporated Urban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1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5B1E1-914D-E9A7-927E-8C2A12FFAD73}"/>
              </a:ext>
            </a:extLst>
          </p:cNvPr>
          <p:cNvSpPr txBox="1"/>
          <p:nvPr/>
        </p:nvSpPr>
        <p:spPr>
          <a:xfrm>
            <a:off x="661366" y="366091"/>
            <a:ext cx="793467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Updated Regulations Apply To:</a:t>
            </a:r>
          </a:p>
          <a:p>
            <a:endParaRPr lang="en-US" sz="2800" dirty="0"/>
          </a:p>
          <a:p>
            <a:r>
              <a:rPr lang="en-US" sz="2800" b="1" dirty="0"/>
              <a:t>New “Buildings” </a:t>
            </a:r>
          </a:p>
          <a:p>
            <a:r>
              <a:rPr lang="en-US" sz="2800" dirty="0"/>
              <a:t>	Residential</a:t>
            </a:r>
          </a:p>
          <a:p>
            <a:r>
              <a:rPr lang="en-US" sz="2800" dirty="0"/>
              <a:t>	Commercial </a:t>
            </a:r>
          </a:p>
          <a:p>
            <a:r>
              <a:rPr lang="en-US" sz="2800" dirty="0"/>
              <a:t>	Industrial	</a:t>
            </a:r>
          </a:p>
          <a:p>
            <a:r>
              <a:rPr lang="en-US" sz="2800" dirty="0"/>
              <a:t>	Including Manufactured Homes/Mobile homes</a:t>
            </a:r>
          </a:p>
          <a:p>
            <a:endParaRPr lang="en-US" sz="2800" dirty="0"/>
          </a:p>
          <a:p>
            <a:r>
              <a:rPr lang="en-US" sz="2800" b="1" dirty="0"/>
              <a:t>Parcel/Tract Maps</a:t>
            </a:r>
          </a:p>
          <a:p>
            <a:r>
              <a:rPr lang="en-US" sz="2800" dirty="0"/>
              <a:t>	</a:t>
            </a:r>
          </a:p>
          <a:p>
            <a:r>
              <a:rPr lang="en-US" sz="2800" b="1" dirty="0"/>
              <a:t>Other “Development”</a:t>
            </a:r>
          </a:p>
          <a:p>
            <a:r>
              <a:rPr lang="en-US" sz="2800" dirty="0"/>
              <a:t>	Use Permits</a:t>
            </a:r>
          </a:p>
          <a:p>
            <a:r>
              <a:rPr lang="en-US" sz="2800" dirty="0"/>
              <a:t>	Roads</a:t>
            </a:r>
          </a:p>
          <a:p>
            <a:r>
              <a:rPr lang="en-US" sz="2800" dirty="0"/>
              <a:t>	Bridges</a:t>
            </a:r>
          </a:p>
          <a:p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11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5B1E1-914D-E9A7-927E-8C2A12FFAD73}"/>
              </a:ext>
            </a:extLst>
          </p:cNvPr>
          <p:cNvSpPr txBox="1"/>
          <p:nvPr/>
        </p:nvSpPr>
        <p:spPr>
          <a:xfrm>
            <a:off x="661366" y="366091"/>
            <a:ext cx="1032154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  <a:p>
            <a:r>
              <a:rPr lang="en-US" sz="3200" b="1" dirty="0"/>
              <a:t>Updated Regulations Do Not Apply To: </a:t>
            </a:r>
          </a:p>
          <a:p>
            <a:endParaRPr lang="en-US" sz="3200" dirty="0"/>
          </a:p>
          <a:p>
            <a:r>
              <a:rPr lang="en-US" sz="3200" dirty="0"/>
              <a:t>Existing Buildings (Additions, Remodels)</a:t>
            </a:r>
          </a:p>
          <a:p>
            <a:endParaRPr lang="en-US" sz="3200" dirty="0"/>
          </a:p>
          <a:p>
            <a:r>
              <a:rPr lang="en-US" sz="3200" dirty="0"/>
              <a:t>Roads exclusively for agriculture, mining, timber harvest. </a:t>
            </a:r>
          </a:p>
          <a:p>
            <a:endParaRPr lang="en-US" sz="3200" dirty="0"/>
          </a:p>
          <a:p>
            <a:r>
              <a:rPr lang="en-US" sz="3200" dirty="0"/>
              <a:t>????? Certain activities on parcels created before 1991 ?????</a:t>
            </a:r>
          </a:p>
        </p:txBody>
      </p:sp>
    </p:spTree>
    <p:extLst>
      <p:ext uri="{BB962C8B-B14F-4D97-AF65-F5344CB8AC3E}">
        <p14:creationId xmlns:p14="http://schemas.microsoft.com/office/powerpoint/2010/main" val="10505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BC703-B0CB-140B-D68B-08454DC249CD}"/>
              </a:ext>
            </a:extLst>
          </p:cNvPr>
          <p:cNvSpPr txBox="1"/>
          <p:nvPr/>
        </p:nvSpPr>
        <p:spPr>
          <a:xfrm>
            <a:off x="1015999" y="995296"/>
            <a:ext cx="49377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Roads (Including Driveways)</a:t>
            </a:r>
          </a:p>
          <a:p>
            <a:r>
              <a:rPr lang="en-US" sz="2800" dirty="0"/>
              <a:t>Road Width</a:t>
            </a:r>
          </a:p>
          <a:p>
            <a:r>
              <a:rPr lang="en-US" sz="2800" dirty="0"/>
              <a:t>Road Surface</a:t>
            </a:r>
          </a:p>
          <a:p>
            <a:r>
              <a:rPr lang="en-US" sz="2800" dirty="0"/>
              <a:t>Road Grades</a:t>
            </a:r>
          </a:p>
          <a:p>
            <a:r>
              <a:rPr lang="en-US" sz="2800" dirty="0"/>
              <a:t>Turning Radii</a:t>
            </a:r>
          </a:p>
          <a:p>
            <a:r>
              <a:rPr lang="en-US" sz="2800" dirty="0"/>
              <a:t>Turnarounds</a:t>
            </a:r>
          </a:p>
          <a:p>
            <a:r>
              <a:rPr lang="en-US" sz="2800" dirty="0"/>
              <a:t>Turnouts</a:t>
            </a:r>
          </a:p>
          <a:p>
            <a:r>
              <a:rPr lang="en-US" sz="2800" dirty="0"/>
              <a:t>Road Structures (Bridges)</a:t>
            </a:r>
          </a:p>
          <a:p>
            <a:r>
              <a:rPr lang="en-US" sz="2800" dirty="0"/>
              <a:t>Dead-End Roads</a:t>
            </a:r>
          </a:p>
          <a:p>
            <a:r>
              <a:rPr lang="en-US" sz="2800" dirty="0"/>
              <a:t>Gates</a:t>
            </a:r>
          </a:p>
          <a:p>
            <a:r>
              <a:rPr lang="en-US" sz="2800" dirty="0"/>
              <a:t>Road Signage</a:t>
            </a:r>
          </a:p>
          <a:p>
            <a:endParaRPr lang="en-US" sz="2000" dirty="0"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51526-2ACE-43D6-5014-530B5EA6AE23}"/>
              </a:ext>
            </a:extLst>
          </p:cNvPr>
          <p:cNvSpPr txBox="1"/>
          <p:nvPr/>
        </p:nvSpPr>
        <p:spPr>
          <a:xfrm>
            <a:off x="6308580" y="995296"/>
            <a:ext cx="44094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Definitions</a:t>
            </a:r>
          </a:p>
          <a:p>
            <a:r>
              <a:rPr lang="en-US" sz="3200" dirty="0"/>
              <a:t>Addressing</a:t>
            </a:r>
          </a:p>
          <a:p>
            <a:r>
              <a:rPr lang="en-US" sz="3200" dirty="0"/>
              <a:t>Emergency Water </a:t>
            </a:r>
          </a:p>
          <a:p>
            <a:r>
              <a:rPr lang="en-US" sz="3200" dirty="0"/>
              <a:t>Hydrants</a:t>
            </a:r>
          </a:p>
          <a:p>
            <a:r>
              <a:rPr lang="en-US" sz="3200" dirty="0"/>
              <a:t>Setbacks</a:t>
            </a:r>
          </a:p>
          <a:p>
            <a:r>
              <a:rPr lang="en-US" sz="3200" dirty="0"/>
              <a:t>Ridgelines</a:t>
            </a:r>
          </a:p>
          <a:p>
            <a:r>
              <a:rPr lang="en-US" sz="3200" dirty="0"/>
              <a:t>Fuel Breaks</a:t>
            </a:r>
          </a:p>
          <a:p>
            <a:r>
              <a:rPr lang="en-US" sz="3200" dirty="0"/>
              <a:t>Greenbelts/Open Space</a:t>
            </a:r>
          </a:p>
          <a:p>
            <a:endParaRPr lang="en-US" sz="3200" dirty="0">
              <a:solidFill>
                <a:srgbClr val="60FF21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958F7-C2B7-D742-8644-10B59B2F06B7}"/>
              </a:ext>
            </a:extLst>
          </p:cNvPr>
          <p:cNvSpPr txBox="1"/>
          <p:nvPr/>
        </p:nvSpPr>
        <p:spPr>
          <a:xfrm>
            <a:off x="954453" y="368892"/>
            <a:ext cx="5291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Updated Regulations Include:</a:t>
            </a:r>
          </a:p>
        </p:txBody>
      </p:sp>
    </p:spTree>
    <p:extLst>
      <p:ext uri="{BB962C8B-B14F-4D97-AF65-F5344CB8AC3E}">
        <p14:creationId xmlns:p14="http://schemas.microsoft.com/office/powerpoint/2010/main" val="3354615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36A4187AE7034BA08C16789CBB0582" ma:contentTypeVersion="14" ma:contentTypeDescription="Create a new document." ma:contentTypeScope="" ma:versionID="6fdde61c7f6baafe7883bc873db9a2ea">
  <xsd:schema xmlns:xsd="http://www.w3.org/2001/XMLSchema" xmlns:xs="http://www.w3.org/2001/XMLSchema" xmlns:p="http://schemas.microsoft.com/office/2006/metadata/properties" xmlns:ns2="a5e947fa-e9de-4e20-9dc3-8ff936a890b4" xmlns:ns3="c62896f0-2fc7-430d-b36a-19fa00e6079f" targetNamespace="http://schemas.microsoft.com/office/2006/metadata/properties" ma:root="true" ma:fieldsID="243257552e7881ddb852abc4ba0705d8" ns2:_="" ns3:_="">
    <xsd:import namespace="a5e947fa-e9de-4e20-9dc3-8ff936a890b4"/>
    <xsd:import namespace="c62896f0-2fc7-430d-b36a-19fa00e607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947fa-e9de-4e20-9dc3-8ff936a89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564444-4256-4d2b-9f9e-dfa6a9e95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896f0-2fc7-430d-b36a-19fa00e6079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da3f17-7ee2-40cc-874b-597475ab4f94}" ma:internalName="TaxCatchAll" ma:showField="CatchAllData" ma:web="c62896f0-2fc7-430d-b36a-19fa00e607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75170-2A0F-467E-8D3F-DEE16F0FEB3A}"/>
</file>

<file path=customXml/itemProps2.xml><?xml version="1.0" encoding="utf-8"?>
<ds:datastoreItem xmlns:ds="http://schemas.openxmlformats.org/officeDocument/2006/customXml" ds:itemID="{DF90150B-B314-494C-9A37-9712340E00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4270</TotalTime>
  <Words>718</Words>
  <Application>Microsoft Office PowerPoint</Application>
  <PresentationFormat>Widescreen</PresentationFormat>
  <Paragraphs>219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Calloway</dc:creator>
  <cp:lastModifiedBy>Brent Calloway</cp:lastModifiedBy>
  <cp:revision>1</cp:revision>
  <dcterms:created xsi:type="dcterms:W3CDTF">2023-11-13T18:07:41Z</dcterms:created>
  <dcterms:modified xsi:type="dcterms:W3CDTF">2023-11-16T17:17:42Z</dcterms:modified>
</cp:coreProperties>
</file>