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3" r:id="rId5"/>
    <p:sldId id="429" r:id="rId6"/>
    <p:sldId id="446" r:id="rId7"/>
    <p:sldId id="491" r:id="rId8"/>
    <p:sldId id="468" r:id="rId9"/>
    <p:sldId id="477" r:id="rId10"/>
    <p:sldId id="493" r:id="rId11"/>
    <p:sldId id="494" r:id="rId12"/>
    <p:sldId id="495" r:id="rId13"/>
    <p:sldId id="496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78124-DA41-4979-A469-5F43E857405E}">
          <p14:sldIdLst>
            <p14:sldId id="273"/>
            <p14:sldId id="429"/>
            <p14:sldId id="446"/>
            <p14:sldId id="491"/>
            <p14:sldId id="468"/>
            <p14:sldId id="477"/>
            <p14:sldId id="493"/>
            <p14:sldId id="494"/>
            <p14:sldId id="495"/>
            <p14:sldId id="4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74" autoAdjust="0"/>
    <p:restoredTop sz="94818" autoAdjust="0"/>
  </p:normalViewPr>
  <p:slideViewPr>
    <p:cSldViewPr snapToGrid="0">
      <p:cViewPr varScale="1">
        <p:scale>
          <a:sx n="93" d="100"/>
          <a:sy n="93" d="100"/>
        </p:scale>
        <p:origin x="216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20"/>
    </p:cViewPr>
  </p:sorterViewPr>
  <p:notesViewPr>
    <p:cSldViewPr snapToGrid="0">
      <p:cViewPr varScale="1">
        <p:scale>
          <a:sx n="51" d="100"/>
          <a:sy n="51" d="100"/>
        </p:scale>
        <p:origin x="29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34DB4A-1D37-43AF-8C2E-D26AEA5825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B5D2A-EA32-4E31-808C-4CC2BF85A2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C402D-85DC-4058-A49E-9A5B9A2752F1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C29C0-9C87-490B-9CFA-1059C865DC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320B7-3904-4046-989C-52B362AD3B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8B5E1-0D9F-475A-9C18-71CEF3E2B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3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618BA-3740-4769-AB1C-FF9617C1FC65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11C93-1C78-4DDE-BB57-05C301CC4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0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4/4/22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4/4/22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4/4/22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4/4/22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E997D3B-4ECD-4397-A989-D5882BB32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A852E5D-96B2-47B5-AB0F-426F231FB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1"/>
            <a:ext cx="3703320" cy="5935131"/>
            <a:chOff x="438068" y="457201"/>
            <a:chExt cx="3703320" cy="593513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EA2C8A-CA20-494E-8DAA-985E842E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41102"/>
              <a:ext cx="3702134" cy="5751230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BAE429C-3A94-4C39-B88C-596F1E4C0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1"/>
              <a:ext cx="3703320" cy="9144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68" y="4480588"/>
            <a:ext cx="3570796" cy="179770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Board of supervisors meeting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 err="1">
                <a:solidFill>
                  <a:srgbClr val="FFFFFF"/>
                </a:solidFill>
              </a:rPr>
              <a:t>april</a:t>
            </a:r>
            <a:r>
              <a:rPr lang="en-US" sz="3200" dirty="0">
                <a:solidFill>
                  <a:srgbClr val="FFFFFF"/>
                </a:solidFill>
              </a:rPr>
              <a:t> 5, 2022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5AD4F3-239E-4B7D-84BF-DE1471605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957" y="5079566"/>
            <a:ext cx="3659814" cy="1556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4CBDC7-F269-4B84-B664-9FC5D4A4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391" y="4971073"/>
            <a:ext cx="2159657" cy="1529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0B07C-F082-439E-8D0D-7AF0BBB80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15" y="5079566"/>
            <a:ext cx="1397748" cy="1661358"/>
          </a:xfrm>
          <a:prstGeom prst="rect">
            <a:avLst/>
          </a:prstGeom>
        </p:spPr>
      </p:pic>
      <p:pic>
        <p:nvPicPr>
          <p:cNvPr id="12" name="Picture 4" descr="COVID-19 Update: 'Try Getting It Yourselves'; Vaccine Trial Underway; FDA  Steps Aside | MedPage Today">
            <a:extLst>
              <a:ext uri="{FF2B5EF4-FFF2-40B4-BE49-F238E27FC236}">
                <a16:creationId xmlns:a16="http://schemas.microsoft.com/office/drawing/2014/main" id="{4FD25495-8C6E-C347-81B2-6713B909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34" y="577201"/>
            <a:ext cx="6432534" cy="42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CDBE54-48BA-6043-8C9D-28E9B16F3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66" y="77005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55D3-91C4-D94F-9C1F-A5D6D4F7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Omicron update</a:t>
            </a:r>
            <a:br>
              <a:rPr lang="en-US" dirty="0"/>
            </a:br>
            <a:r>
              <a:rPr lang="en-US" dirty="0"/>
              <a:t>ba.2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77102FDD-6643-4B4C-86B1-5AF2B2A7E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3020" y="1273500"/>
            <a:ext cx="8058980" cy="4310999"/>
          </a:xfrm>
        </p:spPr>
      </p:pic>
    </p:spTree>
    <p:extLst>
      <p:ext uri="{BB962C8B-B14F-4D97-AF65-F5344CB8AC3E}">
        <p14:creationId xmlns:p14="http://schemas.microsoft.com/office/powerpoint/2010/main" val="44043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8D97-DD96-4A7A-8CBF-E8C82458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6" y="2170058"/>
            <a:ext cx="11552157" cy="26418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Mono county metrics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Tested – 2,553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Negative – 2,347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pending - 125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Positive –  84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deaths - 1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positivity rate – 3.29%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05F9A3-A877-4416-BD59-8C4DA165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428" y="5491992"/>
            <a:ext cx="11029615" cy="600556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Total positive cases (PCR Conf): 2967 </a:t>
            </a:r>
            <a:r>
              <a:rPr lang="en-US" sz="2800" b="1" u="sng" dirty="0">
                <a:solidFill>
                  <a:schemeClr val="bg1"/>
                </a:solidFill>
              </a:rPr>
              <a:t>Positivity rate: </a:t>
            </a:r>
            <a:r>
              <a:rPr lang="en-US" sz="2800" b="1" u="sng" dirty="0">
                <a:solidFill>
                  <a:srgbClr val="FF0000"/>
                </a:solidFill>
              </a:rPr>
              <a:t>3.8%</a:t>
            </a:r>
            <a:r>
              <a:rPr lang="en-US" sz="2800" b="1" u="sng" dirty="0">
                <a:solidFill>
                  <a:schemeClr val="bg1"/>
                </a:solidFill>
              </a:rPr>
              <a:t>/ </a:t>
            </a:r>
            <a:r>
              <a:rPr lang="en-US" sz="2800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Case Rate/100,000: </a:t>
            </a:r>
            <a:r>
              <a:rPr lang="en-US" sz="2800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endParaRPr lang="en-US" sz="28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AC20F88B-3107-9A49-8833-0E325D43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9" y="0"/>
            <a:ext cx="11454494" cy="51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09E3C0-A5C7-0341-9C0C-7E27E367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Recent mETrics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DCCE1D58-B5F8-C046-8F86-38E30440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87" y="1666436"/>
            <a:ext cx="7140428" cy="35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751886FF-B7EA-404B-B8BB-DA7F97164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88991"/>
            <a:ext cx="10905066" cy="48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9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F768-05AF-8E4B-A755-56286991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POSITIVE cases by week for the past month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F0A8B-3DD4-B640-9FAF-C91B73056842}"/>
              </a:ext>
            </a:extLst>
          </p:cNvPr>
          <p:cNvSpPr txBox="1"/>
          <p:nvPr/>
        </p:nvSpPr>
        <p:spPr>
          <a:xfrm>
            <a:off x="3732418" y="1939332"/>
            <a:ext cx="4716567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3/6 – 3/12: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</a:rPr>
              <a:t>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3/13 – 3/19: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</a:rPr>
              <a:t>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3/20 – 3/26: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</a:rPr>
              <a:t>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3/27 – 4/2: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</a:rPr>
              <a:t>3</a:t>
            </a:r>
          </a:p>
          <a:p>
            <a:endParaRPr lang="en-US" sz="3600" b="1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i="1" u="sng" dirty="0">
              <a:solidFill>
                <a:srgbClr val="FF0000"/>
              </a:solidFill>
            </a:endParaRPr>
          </a:p>
          <a:p>
            <a:endParaRPr lang="en-US" sz="3600" b="1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u="sng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6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7FF6F-8C34-4DA9-8EF3-FE3A3F60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Hospital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28C6-39E6-40CC-843A-42B23494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r>
              <a:rPr lang="en-US" sz="2400" dirty="0"/>
              <a:t> No current COVID-19 related hospitalizations</a:t>
            </a:r>
          </a:p>
          <a:p>
            <a:r>
              <a:rPr lang="en-US" sz="2400" dirty="0"/>
              <a:t>Difficulty transferring patients</a:t>
            </a:r>
          </a:p>
          <a:p>
            <a:r>
              <a:rPr lang="en-US" sz="2400" dirty="0"/>
              <a:t>Status = Green</a:t>
            </a:r>
          </a:p>
        </p:txBody>
      </p:sp>
    </p:spTree>
    <p:extLst>
      <p:ext uri="{BB962C8B-B14F-4D97-AF65-F5344CB8AC3E}">
        <p14:creationId xmlns:p14="http://schemas.microsoft.com/office/powerpoint/2010/main" val="189904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7FF6F-8C34-4DA9-8EF3-FE3A3F60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Covid-19 Death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28C6-39E6-40CC-843A-42B23494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r>
              <a:rPr lang="en-US" sz="2400" dirty="0"/>
              <a:t>Notified: 3/29/2022</a:t>
            </a:r>
          </a:p>
          <a:p>
            <a:r>
              <a:rPr lang="en-US" sz="2400" dirty="0"/>
              <a:t>Date of Death: 2/19/2022</a:t>
            </a:r>
          </a:p>
          <a:p>
            <a:r>
              <a:rPr lang="en-US" sz="2400" dirty="0"/>
              <a:t>Occurred at a facility out of the area</a:t>
            </a:r>
          </a:p>
          <a:p>
            <a:r>
              <a:rPr lang="en-US" sz="2400" dirty="0"/>
              <a:t>Total Mono County COVID-19 Deaths: 9</a:t>
            </a:r>
          </a:p>
        </p:txBody>
      </p:sp>
    </p:spTree>
    <p:extLst>
      <p:ext uri="{BB962C8B-B14F-4D97-AF65-F5344CB8AC3E}">
        <p14:creationId xmlns:p14="http://schemas.microsoft.com/office/powerpoint/2010/main" val="311231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55D3-91C4-D94F-9C1F-A5D6D4F7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Omicron update</a:t>
            </a:r>
            <a:br>
              <a:rPr lang="en-US" dirty="0"/>
            </a:br>
            <a:r>
              <a:rPr lang="en-US" dirty="0"/>
              <a:t>ba.2 (domestic)</a:t>
            </a:r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4CF16AAC-9512-D140-BB67-08DC7C48B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9067" y="1352550"/>
            <a:ext cx="7923611" cy="4191000"/>
          </a:xfrm>
        </p:spPr>
      </p:pic>
    </p:spTree>
    <p:extLst>
      <p:ext uri="{BB962C8B-B14F-4D97-AF65-F5344CB8AC3E}">
        <p14:creationId xmlns:p14="http://schemas.microsoft.com/office/powerpoint/2010/main" val="428263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55D3-91C4-D94F-9C1F-A5D6D4F7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Omicron update</a:t>
            </a:r>
            <a:br>
              <a:rPr lang="en-US" dirty="0"/>
            </a:br>
            <a:r>
              <a:rPr lang="en-US" dirty="0"/>
              <a:t>ba.2 (global)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D4BE1EB-CD09-3A45-AD93-258FAC35B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1" y="1256901"/>
            <a:ext cx="7570788" cy="4344198"/>
          </a:xfrm>
        </p:spPr>
      </p:pic>
    </p:spTree>
    <p:extLst>
      <p:ext uri="{BB962C8B-B14F-4D97-AF65-F5344CB8AC3E}">
        <p14:creationId xmlns:p14="http://schemas.microsoft.com/office/powerpoint/2010/main" val="374424694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B988E8AE8DE43912B5E61FE69E65F" ma:contentTypeVersion="8" ma:contentTypeDescription="Create a new document." ma:contentTypeScope="" ma:versionID="77862f7d2f2213ac888a09144c8cc9fc">
  <xsd:schema xmlns:xsd="http://www.w3.org/2001/XMLSchema" xmlns:xs="http://www.w3.org/2001/XMLSchema" xmlns:p="http://schemas.microsoft.com/office/2006/metadata/properties" xmlns:ns3="bef820db-cce1-49ea-a11d-2f21cf9943b4" targetNamespace="http://schemas.microsoft.com/office/2006/metadata/properties" ma:root="true" ma:fieldsID="3507118d4d9ec990b3c0da2321d45b13" ns3:_="">
    <xsd:import namespace="bef820db-cce1-49ea-a11d-2f21cf9943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820db-cce1-49ea-a11d-2f21cf994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3CB50C-9E08-4835-820D-62AE29F9BD2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ef820db-cce1-49ea-a11d-2f21cf9943b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Macintosh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Wingdings 2</vt:lpstr>
      <vt:lpstr>DividendVTI</vt:lpstr>
      <vt:lpstr>Board of supervisors meeting   april 5, 2022</vt:lpstr>
      <vt:lpstr>Mono county metrics   Tested – 2,553 Negative – 2,347 pending - 125 Positive –  84 deaths - 1 positivity rate – 3.29%</vt:lpstr>
      <vt:lpstr>Recent mETrics</vt:lpstr>
      <vt:lpstr>PowerPoint Presentation</vt:lpstr>
      <vt:lpstr>Number of POSITIVE cases by week for the past month</vt:lpstr>
      <vt:lpstr>Hospital Status</vt:lpstr>
      <vt:lpstr>Covid-19 Death notification</vt:lpstr>
      <vt:lpstr>Omicron update ba.2 (domestic)</vt:lpstr>
      <vt:lpstr>Omicron update ba.2 (global)</vt:lpstr>
      <vt:lpstr>Omicron update ba.2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supervisors meeting   August 3, 2021</dc:title>
  <dc:creator/>
  <cp:lastModifiedBy/>
  <cp:revision>3</cp:revision>
  <dcterms:created xsi:type="dcterms:W3CDTF">2020-08-19T21:11:28Z</dcterms:created>
  <dcterms:modified xsi:type="dcterms:W3CDTF">2022-04-04T18:13:20Z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0x010100A71B988E8AE8DE43912B5E61FE69E65F</vt:lpwstr>
  </property>
</Properties>
</file>